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diagrams/quickStyle1.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diagrams/colors1.xml" ContentType="application/vnd.openxmlformats-officedocument.drawingml.diagramColors+xml"/>
  <Override PartName="/docProps/app.xml" ContentType="application/vnd.openxmlformats-officedocument.extended-properties+xml"/>
  <Override PartName="/ppt/slides/slide5.xml" ContentType="application/vnd.openxmlformats-officedocument.presentationml.slide+xml"/>
  <Override PartName="/ppt/diagrams/layout1.xml" ContentType="application/vnd.openxmlformats-officedocument.drawingml.diagramLayout+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diagrams/data1.xml" ContentType="application/vnd.openxmlformats-officedocument.drawingml.diagramData+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84" r:id="rId1"/>
  </p:sldMasterIdLst>
  <p:sldIdLst>
    <p:sldId id="259" r:id="rId2"/>
    <p:sldId id="257" r:id="rId3"/>
    <p:sldId id="261" r:id="rId4"/>
    <p:sldId id="266" r:id="rId5"/>
    <p:sldId id="265" r:id="rId6"/>
    <p:sldId id="264" r:id="rId7"/>
    <p:sldId id="262" r:id="rId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154" d="100"/>
          <a:sy n="154" d="100"/>
        </p:scale>
        <p:origin x="-1144"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ableStyles" Target="tableStyles.xml"/><Relationship Id="rId10" Type="http://schemas.openxmlformats.org/officeDocument/2006/relationships/presProps" Target="presProps.xml"/><Relationship Id="rId5"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printerSettings" Target="printerSettings/printerSettings1.bin"/><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746359-34B0-D94A-80F8-C806E30985D9}" type="doc">
      <dgm:prSet loTypeId="urn:microsoft.com/office/officeart/2005/8/layout/lProcess3" loCatId="process" qsTypeId="urn:microsoft.com/office/officeart/2005/8/quickstyle/3D9" qsCatId="3D" csTypeId="urn:microsoft.com/office/officeart/2005/8/colors/colorful3" csCatId="colorful" phldr="1"/>
      <dgm:spPr/>
      <dgm:t>
        <a:bodyPr/>
        <a:lstStyle/>
        <a:p>
          <a:endParaRPr kumimoji="1" lang="ja-JP" altLang="en-US"/>
        </a:p>
      </dgm:t>
    </dgm:pt>
    <dgm:pt modelId="{446B78C9-2615-A046-B073-0A456AE12A94}">
      <dgm:prSet phldrT="[テキスト]"/>
      <dgm:spPr/>
      <dgm:t>
        <a:bodyPr/>
        <a:lstStyle/>
        <a:p>
          <a:r>
            <a:rPr kumimoji="1" lang="en-US" altLang="ja-JP" dirty="0" smtClean="0"/>
            <a:t>2:00</a:t>
          </a:r>
          <a:endParaRPr kumimoji="1" lang="ja-JP" altLang="en-US" dirty="0"/>
        </a:p>
      </dgm:t>
    </dgm:pt>
    <dgm:pt modelId="{31D72C21-B548-EC42-9183-DF2B6AF1BF42}" type="parTrans" cxnId="{45803AA9-1AAD-6141-93C6-594A6063F142}">
      <dgm:prSet/>
      <dgm:spPr/>
      <dgm:t>
        <a:bodyPr/>
        <a:lstStyle/>
        <a:p>
          <a:endParaRPr kumimoji="1" lang="ja-JP" altLang="en-US"/>
        </a:p>
      </dgm:t>
    </dgm:pt>
    <dgm:pt modelId="{44115A75-E546-8345-BA6B-EC2E235615CD}" type="sibTrans" cxnId="{45803AA9-1AAD-6141-93C6-594A6063F142}">
      <dgm:prSet/>
      <dgm:spPr/>
      <dgm:t>
        <a:bodyPr/>
        <a:lstStyle/>
        <a:p>
          <a:endParaRPr kumimoji="1" lang="ja-JP" altLang="en-US"/>
        </a:p>
      </dgm:t>
    </dgm:pt>
    <dgm:pt modelId="{E8D117D6-6614-DE41-93BA-C9666FA49CFB}">
      <dgm:prSet phldrT="[テキスト]"/>
      <dgm:spPr/>
      <dgm:t>
        <a:bodyPr/>
        <a:lstStyle/>
        <a:p>
          <a:r>
            <a:rPr kumimoji="1" lang="ja-JP" altLang="en-US" dirty="0" smtClean="0"/>
            <a:t>あいさつ</a:t>
          </a:r>
          <a:endParaRPr kumimoji="1" lang="ja-JP" altLang="en-US" dirty="0"/>
        </a:p>
      </dgm:t>
    </dgm:pt>
    <dgm:pt modelId="{F156C7D3-6F5D-1D49-ABA1-DBDDB23FDE0C}" type="parTrans" cxnId="{B92F20C6-2190-954B-9EC2-F1F072B68B6E}">
      <dgm:prSet/>
      <dgm:spPr/>
      <dgm:t>
        <a:bodyPr/>
        <a:lstStyle/>
        <a:p>
          <a:endParaRPr kumimoji="1" lang="ja-JP" altLang="en-US"/>
        </a:p>
      </dgm:t>
    </dgm:pt>
    <dgm:pt modelId="{48DB9B68-3A26-EF4E-8662-9D6779EF8144}" type="sibTrans" cxnId="{B92F20C6-2190-954B-9EC2-F1F072B68B6E}">
      <dgm:prSet/>
      <dgm:spPr/>
      <dgm:t>
        <a:bodyPr/>
        <a:lstStyle/>
        <a:p>
          <a:endParaRPr kumimoji="1" lang="ja-JP" altLang="en-US"/>
        </a:p>
      </dgm:t>
    </dgm:pt>
    <dgm:pt modelId="{C4D9022D-BC69-D544-A961-BBFF85642BDE}">
      <dgm:prSet phldrT="[テキスト]"/>
      <dgm:spPr/>
      <dgm:t>
        <a:bodyPr/>
        <a:lstStyle/>
        <a:p>
          <a:r>
            <a:rPr kumimoji="1" lang="ja-JP" altLang="en-US" dirty="0" smtClean="0"/>
            <a:t>服部良久・文学研究科長</a:t>
          </a:r>
          <a:endParaRPr kumimoji="1" lang="ja-JP" altLang="en-US" dirty="0"/>
        </a:p>
      </dgm:t>
    </dgm:pt>
    <dgm:pt modelId="{3B6D940A-D0BF-6C46-BEFD-8C51DB3AC231}" type="parTrans" cxnId="{B489D773-7E35-184F-8AFF-F583A5EC94C6}">
      <dgm:prSet/>
      <dgm:spPr/>
      <dgm:t>
        <a:bodyPr/>
        <a:lstStyle/>
        <a:p>
          <a:endParaRPr kumimoji="1" lang="ja-JP" altLang="en-US"/>
        </a:p>
      </dgm:t>
    </dgm:pt>
    <dgm:pt modelId="{5AD5FDA5-39E4-DE4C-92A6-F998324CDC19}" type="sibTrans" cxnId="{B489D773-7E35-184F-8AFF-F583A5EC94C6}">
      <dgm:prSet/>
      <dgm:spPr/>
      <dgm:t>
        <a:bodyPr/>
        <a:lstStyle/>
        <a:p>
          <a:endParaRPr kumimoji="1" lang="ja-JP" altLang="en-US"/>
        </a:p>
      </dgm:t>
    </dgm:pt>
    <dgm:pt modelId="{E0D63306-74A9-6A4E-91C1-6B082BF9427A}">
      <dgm:prSet phldrT="[テキスト]"/>
      <dgm:spPr/>
      <dgm:t>
        <a:bodyPr/>
        <a:lstStyle/>
        <a:p>
          <a:r>
            <a:rPr kumimoji="1" lang="en-US" altLang="ja-JP" dirty="0" smtClean="0"/>
            <a:t>2:15</a:t>
          </a:r>
          <a:endParaRPr kumimoji="1" lang="ja-JP" altLang="en-US" dirty="0"/>
        </a:p>
      </dgm:t>
    </dgm:pt>
    <dgm:pt modelId="{C80F42F3-3906-AA4A-8072-ADF53B0269B2}" type="parTrans" cxnId="{D83AD922-6554-CC4B-A180-EA5A05A5CCF4}">
      <dgm:prSet/>
      <dgm:spPr/>
      <dgm:t>
        <a:bodyPr/>
        <a:lstStyle/>
        <a:p>
          <a:endParaRPr kumimoji="1" lang="ja-JP" altLang="en-US"/>
        </a:p>
      </dgm:t>
    </dgm:pt>
    <dgm:pt modelId="{6EC329B3-77E6-8240-A472-AAAB0251C6E1}" type="sibTrans" cxnId="{D83AD922-6554-CC4B-A180-EA5A05A5CCF4}">
      <dgm:prSet/>
      <dgm:spPr/>
      <dgm:t>
        <a:bodyPr/>
        <a:lstStyle/>
        <a:p>
          <a:endParaRPr kumimoji="1" lang="ja-JP" altLang="en-US"/>
        </a:p>
      </dgm:t>
    </dgm:pt>
    <dgm:pt modelId="{545A954D-B625-BD4B-874D-D92099F898D3}">
      <dgm:prSet phldrT="[テキスト]"/>
      <dgm:spPr/>
      <dgm:t>
        <a:bodyPr/>
        <a:lstStyle/>
        <a:p>
          <a:r>
            <a:rPr kumimoji="1" lang="ja-JP" altLang="en-US" dirty="0" smtClean="0"/>
            <a:t>講演</a:t>
          </a:r>
          <a:r>
            <a:rPr kumimoji="1" lang="en-US" altLang="ja-JP" dirty="0" smtClean="0"/>
            <a:t>1</a:t>
          </a:r>
          <a:endParaRPr kumimoji="1" lang="ja-JP" altLang="en-US" dirty="0"/>
        </a:p>
      </dgm:t>
    </dgm:pt>
    <dgm:pt modelId="{5BEDB615-EC27-B04C-BCE3-30586F824D79}" type="parTrans" cxnId="{4E16C3FA-4EA4-B44E-99D8-B94B0B841F97}">
      <dgm:prSet/>
      <dgm:spPr/>
      <dgm:t>
        <a:bodyPr/>
        <a:lstStyle/>
        <a:p>
          <a:endParaRPr kumimoji="1" lang="ja-JP" altLang="en-US"/>
        </a:p>
      </dgm:t>
    </dgm:pt>
    <dgm:pt modelId="{F9E7485F-F02C-F345-B597-A819BE3AD4C8}" type="sibTrans" cxnId="{4E16C3FA-4EA4-B44E-99D8-B94B0B841F97}">
      <dgm:prSet/>
      <dgm:spPr/>
      <dgm:t>
        <a:bodyPr/>
        <a:lstStyle/>
        <a:p>
          <a:endParaRPr kumimoji="1" lang="ja-JP" altLang="en-US"/>
        </a:p>
      </dgm:t>
    </dgm:pt>
    <dgm:pt modelId="{402AB31C-AF61-D943-91C6-0710F804DE02}">
      <dgm:prSet phldrT="[テキスト]"/>
      <dgm:spPr/>
      <dgm:t>
        <a:bodyPr/>
        <a:lstStyle/>
        <a:p>
          <a:r>
            <a:rPr kumimoji="1" lang="en-US" altLang="ja-JP" dirty="0" smtClean="0"/>
            <a:t>Prof. Takashi </a:t>
          </a:r>
          <a:r>
            <a:rPr kumimoji="1" lang="en-US" altLang="ja-JP" dirty="0" err="1" smtClean="0"/>
            <a:t>Yagisawa</a:t>
          </a:r>
          <a:endParaRPr kumimoji="1" lang="ja-JP" altLang="en-US" dirty="0"/>
        </a:p>
      </dgm:t>
    </dgm:pt>
    <dgm:pt modelId="{0A91450A-BE39-FC4A-8F1D-0A28E6A730B0}" type="parTrans" cxnId="{35740E5C-9CF1-094F-B0BC-EDFDAA12371E}">
      <dgm:prSet/>
      <dgm:spPr/>
      <dgm:t>
        <a:bodyPr/>
        <a:lstStyle/>
        <a:p>
          <a:endParaRPr kumimoji="1" lang="ja-JP" altLang="en-US"/>
        </a:p>
      </dgm:t>
    </dgm:pt>
    <dgm:pt modelId="{66CB82CD-1BCA-4448-938F-934ABE4A9562}" type="sibTrans" cxnId="{35740E5C-9CF1-094F-B0BC-EDFDAA12371E}">
      <dgm:prSet/>
      <dgm:spPr/>
      <dgm:t>
        <a:bodyPr/>
        <a:lstStyle/>
        <a:p>
          <a:endParaRPr kumimoji="1" lang="ja-JP" altLang="en-US"/>
        </a:p>
      </dgm:t>
    </dgm:pt>
    <dgm:pt modelId="{96291F5B-B28B-1244-92FB-A75EBBA2AAFB}">
      <dgm:prSet phldrT="[テキスト]"/>
      <dgm:spPr/>
      <dgm:t>
        <a:bodyPr/>
        <a:lstStyle/>
        <a:p>
          <a:r>
            <a:rPr kumimoji="1" lang="en-US" altLang="ja-JP" dirty="0" smtClean="0"/>
            <a:t>2:50</a:t>
          </a:r>
          <a:endParaRPr kumimoji="1" lang="ja-JP" altLang="en-US" dirty="0"/>
        </a:p>
      </dgm:t>
    </dgm:pt>
    <dgm:pt modelId="{3C8AFDC1-085B-CE4D-915D-5C939861D587}" type="parTrans" cxnId="{1975319C-CBC5-B548-B09A-6EFDA98007C9}">
      <dgm:prSet/>
      <dgm:spPr/>
      <dgm:t>
        <a:bodyPr/>
        <a:lstStyle/>
        <a:p>
          <a:endParaRPr kumimoji="1" lang="ja-JP" altLang="en-US"/>
        </a:p>
      </dgm:t>
    </dgm:pt>
    <dgm:pt modelId="{7067A396-D704-A944-A798-956FA69F976B}" type="sibTrans" cxnId="{1975319C-CBC5-B548-B09A-6EFDA98007C9}">
      <dgm:prSet/>
      <dgm:spPr/>
      <dgm:t>
        <a:bodyPr/>
        <a:lstStyle/>
        <a:p>
          <a:endParaRPr kumimoji="1" lang="ja-JP" altLang="en-US"/>
        </a:p>
      </dgm:t>
    </dgm:pt>
    <dgm:pt modelId="{3499F420-05E2-784C-BDE9-3BB8EB71D369}">
      <dgm:prSet phldrT="[テキスト]"/>
      <dgm:spPr/>
      <dgm:t>
        <a:bodyPr/>
        <a:lstStyle/>
        <a:p>
          <a:r>
            <a:rPr kumimoji="1" lang="ja-JP" altLang="en-US" dirty="0" smtClean="0"/>
            <a:t>講演</a:t>
          </a:r>
          <a:r>
            <a:rPr kumimoji="1" lang="en-US" altLang="ja-JP" dirty="0" smtClean="0"/>
            <a:t>2</a:t>
          </a:r>
          <a:endParaRPr kumimoji="1" lang="ja-JP" altLang="en-US" dirty="0"/>
        </a:p>
      </dgm:t>
    </dgm:pt>
    <dgm:pt modelId="{DEEC3119-F53D-B743-97E4-E4FBEFCF0017}" type="parTrans" cxnId="{CD6AC947-ABDE-C147-8E6F-88BC8BB02A84}">
      <dgm:prSet/>
      <dgm:spPr/>
      <dgm:t>
        <a:bodyPr/>
        <a:lstStyle/>
        <a:p>
          <a:endParaRPr kumimoji="1" lang="ja-JP" altLang="en-US"/>
        </a:p>
      </dgm:t>
    </dgm:pt>
    <dgm:pt modelId="{11437C12-D8A5-8647-929D-37BD72CFABDB}" type="sibTrans" cxnId="{CD6AC947-ABDE-C147-8E6F-88BC8BB02A84}">
      <dgm:prSet/>
      <dgm:spPr/>
      <dgm:t>
        <a:bodyPr/>
        <a:lstStyle/>
        <a:p>
          <a:endParaRPr kumimoji="1" lang="ja-JP" altLang="en-US"/>
        </a:p>
      </dgm:t>
    </dgm:pt>
    <dgm:pt modelId="{E52990EA-344E-CE49-A7A7-AAE6C056E802}">
      <dgm:prSet phldrT="[テキスト]"/>
      <dgm:spPr/>
      <dgm:t>
        <a:bodyPr/>
        <a:lstStyle/>
        <a:p>
          <a:r>
            <a:rPr kumimoji="1" lang="en-US" altLang="ja-JP" dirty="0" smtClean="0"/>
            <a:t>Prof. Kai-</a:t>
          </a:r>
          <a:r>
            <a:rPr kumimoji="1" lang="en-US" altLang="ja-JP" dirty="0" err="1" smtClean="0"/>
            <a:t>Yaun</a:t>
          </a:r>
          <a:r>
            <a:rPr kumimoji="1" lang="en-US" altLang="ja-JP" dirty="0" smtClean="0"/>
            <a:t> Cheng</a:t>
          </a:r>
          <a:endParaRPr kumimoji="1" lang="ja-JP" altLang="en-US" dirty="0"/>
        </a:p>
      </dgm:t>
    </dgm:pt>
    <dgm:pt modelId="{CB320E64-33FA-6245-8C27-9D5F5C0810A8}" type="parTrans" cxnId="{A2248943-9886-C94E-945C-2C3F7465D6F9}">
      <dgm:prSet/>
      <dgm:spPr/>
      <dgm:t>
        <a:bodyPr/>
        <a:lstStyle/>
        <a:p>
          <a:endParaRPr kumimoji="1" lang="ja-JP" altLang="en-US"/>
        </a:p>
      </dgm:t>
    </dgm:pt>
    <dgm:pt modelId="{3A326191-088F-534B-BE04-AEA0D02053A1}" type="sibTrans" cxnId="{A2248943-9886-C94E-945C-2C3F7465D6F9}">
      <dgm:prSet/>
      <dgm:spPr/>
      <dgm:t>
        <a:bodyPr/>
        <a:lstStyle/>
        <a:p>
          <a:endParaRPr kumimoji="1" lang="ja-JP" altLang="en-US"/>
        </a:p>
      </dgm:t>
    </dgm:pt>
    <dgm:pt modelId="{265D4D06-5E3C-FE4D-A1D8-75BA93100592}">
      <dgm:prSet phldrT="[テキスト]"/>
      <dgm:spPr/>
      <dgm:t>
        <a:bodyPr/>
        <a:lstStyle/>
        <a:p>
          <a:r>
            <a:rPr kumimoji="1" lang="ja-JP" altLang="en-US" dirty="0" smtClean="0"/>
            <a:t>水谷雅彦・センター長</a:t>
          </a:r>
          <a:endParaRPr kumimoji="1" lang="ja-JP" altLang="en-US" dirty="0"/>
        </a:p>
      </dgm:t>
    </dgm:pt>
    <dgm:pt modelId="{BB07ECA4-724A-2A4E-A928-EFB0F191A513}" type="parTrans" cxnId="{3C56C10F-1912-8F44-9344-738421D3073C}">
      <dgm:prSet/>
      <dgm:spPr/>
      <dgm:t>
        <a:bodyPr/>
        <a:lstStyle/>
        <a:p>
          <a:endParaRPr kumimoji="1" lang="ja-JP" altLang="en-US"/>
        </a:p>
      </dgm:t>
    </dgm:pt>
    <dgm:pt modelId="{C87AB69C-8A13-274D-9F5B-01591C1424AD}" type="sibTrans" cxnId="{3C56C10F-1912-8F44-9344-738421D3073C}">
      <dgm:prSet/>
      <dgm:spPr/>
      <dgm:t>
        <a:bodyPr/>
        <a:lstStyle/>
        <a:p>
          <a:endParaRPr kumimoji="1" lang="ja-JP" altLang="en-US"/>
        </a:p>
      </dgm:t>
    </dgm:pt>
    <dgm:pt modelId="{64903408-D9F2-A547-B846-E14CA1C47963}">
      <dgm:prSet phldrT="[テキスト]"/>
      <dgm:spPr/>
      <dgm:t>
        <a:bodyPr/>
        <a:lstStyle/>
        <a:p>
          <a:r>
            <a:rPr kumimoji="1" lang="en-US" altLang="ja-JP" dirty="0" smtClean="0"/>
            <a:t>3:25 </a:t>
          </a:r>
          <a:endParaRPr kumimoji="1" lang="ja-JP" altLang="en-US" dirty="0"/>
        </a:p>
      </dgm:t>
    </dgm:pt>
    <dgm:pt modelId="{6C590EE9-8954-5F4D-A8F9-D20C169BD326}" type="parTrans" cxnId="{76D887E7-2855-4D40-B56F-17480097E86C}">
      <dgm:prSet/>
      <dgm:spPr/>
      <dgm:t>
        <a:bodyPr/>
        <a:lstStyle/>
        <a:p>
          <a:endParaRPr kumimoji="1" lang="ja-JP" altLang="en-US"/>
        </a:p>
      </dgm:t>
    </dgm:pt>
    <dgm:pt modelId="{1E841F7C-7025-8D48-8CF0-5F4ECAD0254B}" type="sibTrans" cxnId="{76D887E7-2855-4D40-B56F-17480097E86C}">
      <dgm:prSet/>
      <dgm:spPr/>
      <dgm:t>
        <a:bodyPr/>
        <a:lstStyle/>
        <a:p>
          <a:endParaRPr kumimoji="1" lang="ja-JP" altLang="en-US"/>
        </a:p>
      </dgm:t>
    </dgm:pt>
    <dgm:pt modelId="{A33FFCF5-4046-2E42-AD66-F1857F79C79F}">
      <dgm:prSet phldrT="[テキスト]"/>
      <dgm:spPr/>
      <dgm:t>
        <a:bodyPr/>
        <a:lstStyle/>
        <a:p>
          <a:r>
            <a:rPr kumimoji="1" lang="ja-JP" altLang="en-US" dirty="0" smtClean="0"/>
            <a:t>休憩</a:t>
          </a:r>
          <a:endParaRPr kumimoji="1" lang="ja-JP" altLang="en-US" dirty="0"/>
        </a:p>
      </dgm:t>
    </dgm:pt>
    <dgm:pt modelId="{ACFA65AF-67CC-C84D-BE6C-70A9F33459EA}" type="parTrans" cxnId="{DA6B2E9F-355B-6541-9B09-906C685C8C7C}">
      <dgm:prSet/>
      <dgm:spPr/>
      <dgm:t>
        <a:bodyPr/>
        <a:lstStyle/>
        <a:p>
          <a:endParaRPr kumimoji="1" lang="ja-JP" altLang="en-US"/>
        </a:p>
      </dgm:t>
    </dgm:pt>
    <dgm:pt modelId="{1DE10AC7-0AB2-5947-99C9-ED3A29E7EA95}" type="sibTrans" cxnId="{DA6B2E9F-355B-6541-9B09-906C685C8C7C}">
      <dgm:prSet/>
      <dgm:spPr/>
      <dgm:t>
        <a:bodyPr/>
        <a:lstStyle/>
        <a:p>
          <a:endParaRPr kumimoji="1" lang="ja-JP" altLang="en-US"/>
        </a:p>
      </dgm:t>
    </dgm:pt>
    <dgm:pt modelId="{F725C35F-6A64-7146-9A23-9E6F213F6EBA}">
      <dgm:prSet phldrT="[テキスト]"/>
      <dgm:spPr/>
      <dgm:t>
        <a:bodyPr/>
        <a:lstStyle/>
        <a:p>
          <a:r>
            <a:rPr kumimoji="1" lang="en-US" altLang="ja-JP" dirty="0" smtClean="0"/>
            <a:t>Prof. </a:t>
          </a:r>
          <a:r>
            <a:rPr kumimoji="1" lang="en-US" altLang="ja-JP" dirty="0" err="1" smtClean="0"/>
            <a:t>Szu</a:t>
          </a:r>
          <a:r>
            <a:rPr kumimoji="1" lang="en-US" altLang="ja-JP" dirty="0" smtClean="0"/>
            <a:t>-Tin Chen</a:t>
          </a:r>
          <a:endParaRPr kumimoji="1" lang="ja-JP" altLang="en-US" dirty="0"/>
        </a:p>
      </dgm:t>
    </dgm:pt>
    <dgm:pt modelId="{1DE2F64C-580C-6142-A068-5C6BEA80622E}" type="parTrans" cxnId="{66E9802F-489D-CB4B-B1DA-BC7CA80766A0}">
      <dgm:prSet/>
      <dgm:spPr/>
      <dgm:t>
        <a:bodyPr/>
        <a:lstStyle/>
        <a:p>
          <a:endParaRPr kumimoji="1" lang="ja-JP" altLang="en-US"/>
        </a:p>
      </dgm:t>
    </dgm:pt>
    <dgm:pt modelId="{ADAA9699-6A55-7547-9BF6-F0B870B1269D}" type="sibTrans" cxnId="{66E9802F-489D-CB4B-B1DA-BC7CA80766A0}">
      <dgm:prSet/>
      <dgm:spPr/>
      <dgm:t>
        <a:bodyPr/>
        <a:lstStyle/>
        <a:p>
          <a:endParaRPr kumimoji="1" lang="ja-JP" altLang="en-US"/>
        </a:p>
      </dgm:t>
    </dgm:pt>
    <dgm:pt modelId="{E5E93CD7-5475-A24C-A0FD-45E304B888F9}">
      <dgm:prSet phldrT="[テキスト]"/>
      <dgm:spPr/>
      <dgm:t>
        <a:bodyPr/>
        <a:lstStyle/>
        <a:p>
          <a:r>
            <a:rPr kumimoji="1" lang="en-US" altLang="ja-JP" dirty="0" smtClean="0"/>
            <a:t>4:05</a:t>
          </a:r>
          <a:endParaRPr kumimoji="1" lang="ja-JP" altLang="en-US" dirty="0"/>
        </a:p>
      </dgm:t>
    </dgm:pt>
    <dgm:pt modelId="{932D5702-7ED3-554A-A1B5-65F3BDFAD432}" type="parTrans" cxnId="{88C4B4B9-2DD9-E040-8709-71052D3CF3CB}">
      <dgm:prSet/>
      <dgm:spPr/>
      <dgm:t>
        <a:bodyPr/>
        <a:lstStyle/>
        <a:p>
          <a:endParaRPr kumimoji="1" lang="ja-JP" altLang="en-US"/>
        </a:p>
      </dgm:t>
    </dgm:pt>
    <dgm:pt modelId="{6260D5A2-3D8C-A343-9E59-B58EA368951B}" type="sibTrans" cxnId="{88C4B4B9-2DD9-E040-8709-71052D3CF3CB}">
      <dgm:prSet/>
      <dgm:spPr/>
      <dgm:t>
        <a:bodyPr/>
        <a:lstStyle/>
        <a:p>
          <a:endParaRPr kumimoji="1" lang="ja-JP" altLang="en-US"/>
        </a:p>
      </dgm:t>
    </dgm:pt>
    <dgm:pt modelId="{15EB03A7-FE8A-A54F-8D24-D30641065FB9}">
      <dgm:prSet phldrT="[テキスト]"/>
      <dgm:spPr/>
      <dgm:t>
        <a:bodyPr/>
        <a:lstStyle/>
        <a:p>
          <a:r>
            <a:rPr kumimoji="1" lang="en-US" altLang="ja-JP" dirty="0" smtClean="0"/>
            <a:t>4:40</a:t>
          </a:r>
          <a:endParaRPr kumimoji="1" lang="ja-JP" altLang="en-US" dirty="0"/>
        </a:p>
      </dgm:t>
    </dgm:pt>
    <dgm:pt modelId="{00CF4ED2-512C-684F-AF20-41AC21A4D125}" type="parTrans" cxnId="{4C1A0F4A-52B1-DD4F-870B-9D95BB4F3EEA}">
      <dgm:prSet/>
      <dgm:spPr/>
      <dgm:t>
        <a:bodyPr/>
        <a:lstStyle/>
        <a:p>
          <a:endParaRPr kumimoji="1" lang="ja-JP" altLang="en-US"/>
        </a:p>
      </dgm:t>
    </dgm:pt>
    <dgm:pt modelId="{9A3D4110-3788-1D42-A5BC-F5D042545F20}" type="sibTrans" cxnId="{4C1A0F4A-52B1-DD4F-870B-9D95BB4F3EEA}">
      <dgm:prSet/>
      <dgm:spPr/>
      <dgm:t>
        <a:bodyPr/>
        <a:lstStyle/>
        <a:p>
          <a:endParaRPr kumimoji="1" lang="ja-JP" altLang="en-US"/>
        </a:p>
      </dgm:t>
    </dgm:pt>
    <dgm:pt modelId="{8286397D-7E3B-8042-A3A6-8F5A6173D928}">
      <dgm:prSet phldrT="[テキスト]"/>
      <dgm:spPr/>
      <dgm:t>
        <a:bodyPr/>
        <a:lstStyle/>
        <a:p>
          <a:r>
            <a:rPr kumimoji="1" lang="en-US" altLang="ja-JP" dirty="0" smtClean="0"/>
            <a:t>6:00</a:t>
          </a:r>
          <a:endParaRPr kumimoji="1" lang="ja-JP" altLang="en-US" dirty="0"/>
        </a:p>
      </dgm:t>
    </dgm:pt>
    <dgm:pt modelId="{F7CD5A5A-160A-8D4E-9B27-537899B86762}" type="parTrans" cxnId="{7BE67C5D-9EEF-FA45-9646-274E94886A64}">
      <dgm:prSet/>
      <dgm:spPr/>
      <dgm:t>
        <a:bodyPr/>
        <a:lstStyle/>
        <a:p>
          <a:endParaRPr kumimoji="1" lang="ja-JP" altLang="en-US"/>
        </a:p>
      </dgm:t>
    </dgm:pt>
    <dgm:pt modelId="{8A527A7C-79C5-AD4F-B19B-C62CAB390224}" type="sibTrans" cxnId="{7BE67C5D-9EEF-FA45-9646-274E94886A64}">
      <dgm:prSet/>
      <dgm:spPr/>
      <dgm:t>
        <a:bodyPr/>
        <a:lstStyle/>
        <a:p>
          <a:endParaRPr kumimoji="1" lang="ja-JP" altLang="en-US"/>
        </a:p>
      </dgm:t>
    </dgm:pt>
    <dgm:pt modelId="{5B985EB2-EB0D-2246-884D-47B9C858E634}">
      <dgm:prSet phldrT="[テキスト]"/>
      <dgm:spPr/>
      <dgm:t>
        <a:bodyPr/>
        <a:lstStyle/>
        <a:p>
          <a:r>
            <a:rPr kumimoji="1" lang="ja-JP" altLang="en-US" smtClean="0"/>
            <a:t>講演</a:t>
          </a:r>
          <a:r>
            <a:rPr kumimoji="1" lang="en-US" altLang="ja-JP" dirty="0" smtClean="0"/>
            <a:t>3</a:t>
          </a:r>
          <a:endParaRPr kumimoji="1" lang="ja-JP" altLang="en-US" dirty="0"/>
        </a:p>
      </dgm:t>
    </dgm:pt>
    <dgm:pt modelId="{7CBE396F-7E2D-5E40-9D23-E0C9296651E2}" type="parTrans" cxnId="{F6CB181B-BCFE-AE42-813E-C6C09FD31950}">
      <dgm:prSet/>
      <dgm:spPr/>
      <dgm:t>
        <a:bodyPr/>
        <a:lstStyle/>
        <a:p>
          <a:endParaRPr kumimoji="1" lang="ja-JP" altLang="en-US"/>
        </a:p>
      </dgm:t>
    </dgm:pt>
    <dgm:pt modelId="{D3325918-8838-3E42-832F-EF9DC856E5CF}" type="sibTrans" cxnId="{F6CB181B-BCFE-AE42-813E-C6C09FD31950}">
      <dgm:prSet/>
      <dgm:spPr/>
      <dgm:t>
        <a:bodyPr/>
        <a:lstStyle/>
        <a:p>
          <a:endParaRPr kumimoji="1" lang="ja-JP" altLang="en-US"/>
        </a:p>
      </dgm:t>
    </dgm:pt>
    <dgm:pt modelId="{8DFB35D9-EEC3-7B41-84AF-5AF4851F04FA}">
      <dgm:prSet phldrT="[テキスト]"/>
      <dgm:spPr/>
      <dgm:t>
        <a:bodyPr/>
        <a:lstStyle/>
        <a:p>
          <a:r>
            <a:rPr kumimoji="1" lang="en-US" altLang="ja-JP" dirty="0" smtClean="0"/>
            <a:t>3:30</a:t>
          </a:r>
          <a:endParaRPr kumimoji="1" lang="ja-JP" altLang="en-US" dirty="0"/>
        </a:p>
      </dgm:t>
    </dgm:pt>
    <dgm:pt modelId="{25545C33-2951-414C-8279-1C83A3BD8F2D}" type="parTrans" cxnId="{9BD01DA3-F3B4-F544-BDD2-6607F79643B5}">
      <dgm:prSet/>
      <dgm:spPr/>
      <dgm:t>
        <a:bodyPr/>
        <a:lstStyle/>
        <a:p>
          <a:endParaRPr kumimoji="1" lang="ja-JP" altLang="en-US"/>
        </a:p>
      </dgm:t>
    </dgm:pt>
    <dgm:pt modelId="{779F9489-6311-A84B-929E-E7CC8D6647F9}" type="sibTrans" cxnId="{9BD01DA3-F3B4-F544-BDD2-6607F79643B5}">
      <dgm:prSet/>
      <dgm:spPr/>
      <dgm:t>
        <a:bodyPr/>
        <a:lstStyle/>
        <a:p>
          <a:endParaRPr kumimoji="1" lang="ja-JP" altLang="en-US"/>
        </a:p>
      </dgm:t>
    </dgm:pt>
    <dgm:pt modelId="{84B7E7B9-485B-6C48-80F0-46F236545576}">
      <dgm:prSet phldrT="[テキスト]"/>
      <dgm:spPr/>
      <dgm:t>
        <a:bodyPr/>
        <a:lstStyle/>
        <a:p>
          <a:r>
            <a:rPr kumimoji="1" lang="ja-JP" altLang="en-US" dirty="0" smtClean="0"/>
            <a:t>講演</a:t>
          </a:r>
          <a:r>
            <a:rPr kumimoji="1" lang="en-US" altLang="ja-JP" dirty="0" smtClean="0"/>
            <a:t>4</a:t>
          </a:r>
          <a:endParaRPr kumimoji="1" lang="ja-JP" altLang="en-US" dirty="0"/>
        </a:p>
      </dgm:t>
    </dgm:pt>
    <dgm:pt modelId="{D345349D-0189-004A-A366-E89E57FD2203}" type="parTrans" cxnId="{82C245DF-0B81-CE4E-B3AE-A5D19513CED6}">
      <dgm:prSet/>
      <dgm:spPr/>
      <dgm:t>
        <a:bodyPr/>
        <a:lstStyle/>
        <a:p>
          <a:endParaRPr kumimoji="1" lang="ja-JP" altLang="en-US"/>
        </a:p>
      </dgm:t>
    </dgm:pt>
    <dgm:pt modelId="{DD859AC8-0DA5-624D-A13F-E31E3189E6B4}" type="sibTrans" cxnId="{82C245DF-0B81-CE4E-B3AE-A5D19513CED6}">
      <dgm:prSet/>
      <dgm:spPr/>
      <dgm:t>
        <a:bodyPr/>
        <a:lstStyle/>
        <a:p>
          <a:endParaRPr kumimoji="1" lang="ja-JP" altLang="en-US"/>
        </a:p>
      </dgm:t>
    </dgm:pt>
    <dgm:pt modelId="{41EA3E24-14E6-544F-8AD6-2E7E612101AA}">
      <dgm:prSet phldrT="[テキスト]"/>
      <dgm:spPr/>
      <dgm:t>
        <a:bodyPr/>
        <a:lstStyle/>
        <a:p>
          <a:r>
            <a:rPr kumimoji="1" lang="en-US" altLang="ja-JP" dirty="0" smtClean="0"/>
            <a:t>Prof. Sang-</a:t>
          </a:r>
          <a:r>
            <a:rPr kumimoji="1" lang="en-US" altLang="ja-JP" dirty="0" err="1" smtClean="0"/>
            <a:t>Wook</a:t>
          </a:r>
          <a:r>
            <a:rPr kumimoji="1" lang="en-US" altLang="ja-JP" dirty="0" smtClean="0"/>
            <a:t> Yi</a:t>
          </a:r>
          <a:endParaRPr kumimoji="1" lang="ja-JP" altLang="en-US" dirty="0"/>
        </a:p>
      </dgm:t>
    </dgm:pt>
    <dgm:pt modelId="{2BAFD3A7-4221-0E41-9CE6-43A0C19A9964}" type="parTrans" cxnId="{499FFCCE-4F08-BA4B-8B36-28736E1DB721}">
      <dgm:prSet/>
      <dgm:spPr/>
      <dgm:t>
        <a:bodyPr/>
        <a:lstStyle/>
        <a:p>
          <a:endParaRPr kumimoji="1" lang="ja-JP" altLang="en-US"/>
        </a:p>
      </dgm:t>
    </dgm:pt>
    <dgm:pt modelId="{A051B340-AC3A-CD42-97BB-BCB0865A09A0}" type="sibTrans" cxnId="{499FFCCE-4F08-BA4B-8B36-28736E1DB721}">
      <dgm:prSet/>
      <dgm:spPr/>
      <dgm:t>
        <a:bodyPr/>
        <a:lstStyle/>
        <a:p>
          <a:endParaRPr kumimoji="1" lang="ja-JP" altLang="en-US"/>
        </a:p>
      </dgm:t>
    </dgm:pt>
    <dgm:pt modelId="{B24AE8F5-C720-2D44-8025-5DFEA0FB980D}">
      <dgm:prSet phldrT="[テキスト]"/>
      <dgm:spPr/>
      <dgm:t>
        <a:bodyPr/>
        <a:lstStyle/>
        <a:p>
          <a:r>
            <a:rPr kumimoji="1" lang="ja-JP" altLang="en-US" dirty="0" smtClean="0"/>
            <a:t>講演</a:t>
          </a:r>
          <a:r>
            <a:rPr kumimoji="1" lang="en-US" altLang="ja-JP" dirty="0" smtClean="0"/>
            <a:t>5</a:t>
          </a:r>
          <a:endParaRPr kumimoji="1" lang="ja-JP" altLang="en-US" dirty="0"/>
        </a:p>
      </dgm:t>
    </dgm:pt>
    <dgm:pt modelId="{C528B405-19B6-744A-BD34-A9D1A918D61C}" type="parTrans" cxnId="{933D2114-7D9C-A34B-B901-DE1F0DC1B397}">
      <dgm:prSet/>
      <dgm:spPr/>
      <dgm:t>
        <a:bodyPr/>
        <a:lstStyle/>
        <a:p>
          <a:endParaRPr kumimoji="1" lang="ja-JP" altLang="en-US"/>
        </a:p>
      </dgm:t>
    </dgm:pt>
    <dgm:pt modelId="{AD500CBE-7F3A-DE45-AFBD-E85DBE3900CA}" type="sibTrans" cxnId="{933D2114-7D9C-A34B-B901-DE1F0DC1B397}">
      <dgm:prSet/>
      <dgm:spPr/>
      <dgm:t>
        <a:bodyPr/>
        <a:lstStyle/>
        <a:p>
          <a:endParaRPr kumimoji="1" lang="ja-JP" altLang="en-US"/>
        </a:p>
      </dgm:t>
    </dgm:pt>
    <dgm:pt modelId="{5426CDF1-448B-D84C-862E-B34667CD50AE}">
      <dgm:prSet phldrT="[テキスト]"/>
      <dgm:spPr/>
      <dgm:t>
        <a:bodyPr/>
        <a:lstStyle/>
        <a:p>
          <a:r>
            <a:rPr kumimoji="1" lang="en-US" altLang="ja-JP" dirty="0" smtClean="0"/>
            <a:t>Prof. Robert Sparrow</a:t>
          </a:r>
          <a:endParaRPr kumimoji="1" lang="ja-JP" altLang="en-US" dirty="0"/>
        </a:p>
      </dgm:t>
    </dgm:pt>
    <dgm:pt modelId="{F91C1AA9-FD71-CD42-90A6-AE42C3107168}" type="parTrans" cxnId="{B87F28B7-5264-EB45-A717-B8E5D5FB579D}">
      <dgm:prSet/>
      <dgm:spPr/>
      <dgm:t>
        <a:bodyPr/>
        <a:lstStyle/>
        <a:p>
          <a:endParaRPr kumimoji="1" lang="ja-JP" altLang="en-US"/>
        </a:p>
      </dgm:t>
    </dgm:pt>
    <dgm:pt modelId="{A1CF9042-1C11-9041-B54E-41A80AAD5590}" type="sibTrans" cxnId="{B87F28B7-5264-EB45-A717-B8E5D5FB579D}">
      <dgm:prSet/>
      <dgm:spPr/>
      <dgm:t>
        <a:bodyPr/>
        <a:lstStyle/>
        <a:p>
          <a:endParaRPr kumimoji="1" lang="ja-JP" altLang="en-US"/>
        </a:p>
      </dgm:t>
    </dgm:pt>
    <dgm:pt modelId="{66DE5A3C-8BE3-8A4B-800B-B4646A781F54}">
      <dgm:prSet phldrT="[テキスト]"/>
      <dgm:spPr/>
      <dgm:t>
        <a:bodyPr/>
        <a:lstStyle/>
        <a:p>
          <a:r>
            <a:rPr kumimoji="1" lang="en-US" altLang="ja-JP" dirty="0" smtClean="0"/>
            <a:t>5:15</a:t>
          </a:r>
          <a:endParaRPr kumimoji="1" lang="ja-JP" altLang="en-US" dirty="0"/>
        </a:p>
      </dgm:t>
    </dgm:pt>
    <dgm:pt modelId="{A987A125-ABFD-8F4C-A766-2966A2A97908}" type="parTrans" cxnId="{7FE9D1D5-4355-0641-9621-842AE47F0B17}">
      <dgm:prSet/>
      <dgm:spPr/>
      <dgm:t>
        <a:bodyPr/>
        <a:lstStyle/>
        <a:p>
          <a:endParaRPr kumimoji="1" lang="ja-JP" altLang="en-US"/>
        </a:p>
      </dgm:t>
    </dgm:pt>
    <dgm:pt modelId="{7BBA03F7-FAFA-4F49-A174-3DBB885AD66D}" type="sibTrans" cxnId="{7FE9D1D5-4355-0641-9621-842AE47F0B17}">
      <dgm:prSet/>
      <dgm:spPr/>
      <dgm:t>
        <a:bodyPr/>
        <a:lstStyle/>
        <a:p>
          <a:endParaRPr kumimoji="1" lang="ja-JP" altLang="en-US"/>
        </a:p>
      </dgm:t>
    </dgm:pt>
    <dgm:pt modelId="{784503FF-6A24-1340-9C74-060FF95A88AC}">
      <dgm:prSet phldrT="[テキスト]"/>
      <dgm:spPr/>
      <dgm:t>
        <a:bodyPr/>
        <a:lstStyle/>
        <a:p>
          <a:r>
            <a:rPr kumimoji="1" lang="ja-JP" altLang="en-US" dirty="0" smtClean="0"/>
            <a:t>休憩</a:t>
          </a:r>
          <a:endParaRPr kumimoji="1" lang="ja-JP" altLang="en-US" dirty="0"/>
        </a:p>
      </dgm:t>
    </dgm:pt>
    <dgm:pt modelId="{817E75A2-37A1-A24B-9552-2EE802772DAD}" type="parTrans" cxnId="{9E9D8882-2F6C-D547-9EAD-7220B0C728E5}">
      <dgm:prSet/>
      <dgm:spPr/>
      <dgm:t>
        <a:bodyPr/>
        <a:lstStyle/>
        <a:p>
          <a:endParaRPr kumimoji="1" lang="ja-JP" altLang="en-US"/>
        </a:p>
      </dgm:t>
    </dgm:pt>
    <dgm:pt modelId="{76993A7B-CFEB-1748-B170-AFE74FA4864F}" type="sibTrans" cxnId="{9E9D8882-2F6C-D547-9EAD-7220B0C728E5}">
      <dgm:prSet/>
      <dgm:spPr/>
      <dgm:t>
        <a:bodyPr/>
        <a:lstStyle/>
        <a:p>
          <a:endParaRPr kumimoji="1" lang="ja-JP" altLang="en-US"/>
        </a:p>
      </dgm:t>
    </dgm:pt>
    <dgm:pt modelId="{FCA978DA-D202-2746-AC31-4FAC2FCE8D4D}">
      <dgm:prSet phldrT="[テキスト]"/>
      <dgm:spPr/>
      <dgm:t>
        <a:bodyPr/>
        <a:lstStyle/>
        <a:p>
          <a:r>
            <a:rPr kumimoji="1" lang="en-US" altLang="ja-JP" dirty="0" smtClean="0"/>
            <a:t>5:20</a:t>
          </a:r>
          <a:endParaRPr kumimoji="1" lang="ja-JP" altLang="en-US" dirty="0"/>
        </a:p>
      </dgm:t>
    </dgm:pt>
    <dgm:pt modelId="{7B50B97D-AE24-8F46-A127-1D5AD473B4F6}" type="parTrans" cxnId="{3A4100EF-9CB8-644E-AF79-6D055FD14ADC}">
      <dgm:prSet/>
      <dgm:spPr/>
      <dgm:t>
        <a:bodyPr/>
        <a:lstStyle/>
        <a:p>
          <a:endParaRPr kumimoji="1" lang="ja-JP" altLang="en-US"/>
        </a:p>
      </dgm:t>
    </dgm:pt>
    <dgm:pt modelId="{D54D198B-9321-4A47-A378-F66DB9BAAC43}" type="sibTrans" cxnId="{3A4100EF-9CB8-644E-AF79-6D055FD14ADC}">
      <dgm:prSet/>
      <dgm:spPr/>
      <dgm:t>
        <a:bodyPr/>
        <a:lstStyle/>
        <a:p>
          <a:endParaRPr kumimoji="1" lang="ja-JP" altLang="en-US"/>
        </a:p>
      </dgm:t>
    </dgm:pt>
    <dgm:pt modelId="{46C4FFB8-5E2B-CF4F-858B-FFF6FCF2C913}">
      <dgm:prSet phldrT="[テキスト]"/>
      <dgm:spPr/>
      <dgm:t>
        <a:bodyPr/>
        <a:lstStyle/>
        <a:p>
          <a:r>
            <a:rPr kumimoji="1" lang="ja-JP" altLang="en-US" dirty="0" smtClean="0"/>
            <a:t>全体討論</a:t>
          </a:r>
          <a:endParaRPr kumimoji="1" lang="ja-JP" altLang="en-US" dirty="0"/>
        </a:p>
      </dgm:t>
    </dgm:pt>
    <dgm:pt modelId="{E75E9EF0-A54A-164F-A448-EAF505EDB515}" type="parTrans" cxnId="{5C3FDBFB-2BA8-B64C-8681-D0B778AB8260}">
      <dgm:prSet/>
      <dgm:spPr/>
      <dgm:t>
        <a:bodyPr/>
        <a:lstStyle/>
        <a:p>
          <a:endParaRPr kumimoji="1" lang="ja-JP" altLang="en-US"/>
        </a:p>
      </dgm:t>
    </dgm:pt>
    <dgm:pt modelId="{03E8A7FD-1736-CA4A-BB64-2135294A6BD0}" type="sibTrans" cxnId="{5C3FDBFB-2BA8-B64C-8681-D0B778AB8260}">
      <dgm:prSet/>
      <dgm:spPr/>
      <dgm:t>
        <a:bodyPr/>
        <a:lstStyle/>
        <a:p>
          <a:endParaRPr kumimoji="1" lang="ja-JP" altLang="en-US"/>
        </a:p>
      </dgm:t>
    </dgm:pt>
    <dgm:pt modelId="{2E7E95CA-2004-BB44-A37A-A1233BEE0AE0}">
      <dgm:prSet phldrT="[テキスト]"/>
      <dgm:spPr/>
      <dgm:t>
        <a:bodyPr/>
        <a:lstStyle/>
        <a:p>
          <a:r>
            <a:rPr kumimoji="1" lang="ja-JP" altLang="en-US" dirty="0" smtClean="0"/>
            <a:t>司会：伊勢田哲治准教授</a:t>
          </a:r>
          <a:endParaRPr kumimoji="1" lang="ja-JP" altLang="en-US" dirty="0"/>
        </a:p>
      </dgm:t>
    </dgm:pt>
    <dgm:pt modelId="{F15C3FF2-2DA3-5F4D-81E1-93D3484C0447}" type="parTrans" cxnId="{B939368D-9DF5-4247-BC8F-3AC015163C07}">
      <dgm:prSet/>
      <dgm:spPr/>
      <dgm:t>
        <a:bodyPr/>
        <a:lstStyle/>
        <a:p>
          <a:endParaRPr kumimoji="1" lang="ja-JP" altLang="en-US"/>
        </a:p>
      </dgm:t>
    </dgm:pt>
    <dgm:pt modelId="{80FE1A6F-0356-4341-9577-CC3C09F10D8E}" type="sibTrans" cxnId="{B939368D-9DF5-4247-BC8F-3AC015163C07}">
      <dgm:prSet/>
      <dgm:spPr/>
      <dgm:t>
        <a:bodyPr/>
        <a:lstStyle/>
        <a:p>
          <a:endParaRPr kumimoji="1" lang="ja-JP" altLang="en-US"/>
        </a:p>
      </dgm:t>
    </dgm:pt>
    <dgm:pt modelId="{A2E83FE8-396F-AE43-B910-74E2AB84D6BC}">
      <dgm:prSet phldrT="[テキスト]"/>
      <dgm:spPr/>
      <dgm:t>
        <a:bodyPr/>
        <a:lstStyle/>
        <a:p>
          <a:r>
            <a:rPr kumimoji="1" lang="ja-JP" altLang="en-US" dirty="0" smtClean="0"/>
            <a:t>閉会</a:t>
          </a:r>
          <a:endParaRPr kumimoji="1" lang="ja-JP" altLang="en-US" dirty="0"/>
        </a:p>
      </dgm:t>
    </dgm:pt>
    <dgm:pt modelId="{3303A464-1D4B-E142-A5A1-BDDDEFD18500}" type="parTrans" cxnId="{1F7BCBE5-B78E-2D41-B1BC-4BA1BFB543ED}">
      <dgm:prSet/>
      <dgm:spPr/>
      <dgm:t>
        <a:bodyPr/>
        <a:lstStyle/>
        <a:p>
          <a:endParaRPr kumimoji="1" lang="ja-JP" altLang="en-US"/>
        </a:p>
      </dgm:t>
    </dgm:pt>
    <dgm:pt modelId="{A55DBE1C-376C-7149-960B-2ED7B499EB1C}" type="sibTrans" cxnId="{1F7BCBE5-B78E-2D41-B1BC-4BA1BFB543ED}">
      <dgm:prSet/>
      <dgm:spPr/>
      <dgm:t>
        <a:bodyPr/>
        <a:lstStyle/>
        <a:p>
          <a:endParaRPr kumimoji="1" lang="ja-JP" altLang="en-US"/>
        </a:p>
      </dgm:t>
    </dgm:pt>
    <dgm:pt modelId="{8679F90F-276E-414A-8CFC-20B63DA7D83D}">
      <dgm:prSet phldrT="[テキスト]"/>
      <dgm:spPr/>
      <dgm:t>
        <a:bodyPr/>
        <a:lstStyle/>
        <a:p>
          <a:r>
            <a:rPr kumimoji="1" lang="en-US" altLang="ja-JP" dirty="0" smtClean="0"/>
            <a:t>6:00〜8:00</a:t>
          </a:r>
          <a:endParaRPr kumimoji="1" lang="ja-JP" altLang="en-US" dirty="0"/>
        </a:p>
      </dgm:t>
    </dgm:pt>
    <dgm:pt modelId="{C6E7CFC1-8D18-5044-849A-D2767C8F35CC}" type="parTrans" cxnId="{026FF7AF-31E8-EA47-BAF4-E7E056C0FC9C}">
      <dgm:prSet/>
      <dgm:spPr/>
      <dgm:t>
        <a:bodyPr/>
        <a:lstStyle/>
        <a:p>
          <a:endParaRPr kumimoji="1" lang="ja-JP" altLang="en-US"/>
        </a:p>
      </dgm:t>
    </dgm:pt>
    <dgm:pt modelId="{D74CEA83-95CB-BC46-B404-521DBF1EC00E}" type="sibTrans" cxnId="{026FF7AF-31E8-EA47-BAF4-E7E056C0FC9C}">
      <dgm:prSet/>
      <dgm:spPr/>
      <dgm:t>
        <a:bodyPr/>
        <a:lstStyle/>
        <a:p>
          <a:endParaRPr kumimoji="1" lang="ja-JP" altLang="en-US"/>
        </a:p>
      </dgm:t>
    </dgm:pt>
    <dgm:pt modelId="{AC21C64B-780E-0E46-A77D-000D43D1BFED}">
      <dgm:prSet phldrT="[テキスト]"/>
      <dgm:spPr/>
      <dgm:t>
        <a:bodyPr/>
        <a:lstStyle/>
        <a:p>
          <a:r>
            <a:rPr kumimoji="1" lang="ja-JP" altLang="en-US" dirty="0" smtClean="0"/>
            <a:t>懇親会（楽友会館一階）</a:t>
          </a:r>
          <a:endParaRPr kumimoji="1" lang="ja-JP" altLang="en-US" dirty="0"/>
        </a:p>
      </dgm:t>
    </dgm:pt>
    <dgm:pt modelId="{B61DA5F8-FFCB-154B-B928-FC471F25CD46}" type="parTrans" cxnId="{1E88482C-780D-1146-9B0A-0B11BC889888}">
      <dgm:prSet/>
      <dgm:spPr/>
      <dgm:t>
        <a:bodyPr/>
        <a:lstStyle/>
        <a:p>
          <a:endParaRPr kumimoji="1" lang="ja-JP" altLang="en-US"/>
        </a:p>
      </dgm:t>
    </dgm:pt>
    <dgm:pt modelId="{AD083F27-E710-7845-B24F-1C6207205E0B}" type="sibTrans" cxnId="{1E88482C-780D-1146-9B0A-0B11BC889888}">
      <dgm:prSet/>
      <dgm:spPr/>
      <dgm:t>
        <a:bodyPr/>
        <a:lstStyle/>
        <a:p>
          <a:endParaRPr kumimoji="1" lang="ja-JP" altLang="en-US"/>
        </a:p>
      </dgm:t>
    </dgm:pt>
    <dgm:pt modelId="{3EE3DD3C-80D4-A246-BA74-C896A19FEFF6}">
      <dgm:prSet phldrT="[テキスト]"/>
      <dgm:spPr/>
      <dgm:t>
        <a:bodyPr/>
        <a:lstStyle/>
        <a:p>
          <a:r>
            <a:rPr kumimoji="1" lang="ja-JP" altLang="en-US" dirty="0" smtClean="0"/>
            <a:t>開会</a:t>
          </a:r>
          <a:endParaRPr kumimoji="1" lang="ja-JP" altLang="en-US" dirty="0"/>
        </a:p>
      </dgm:t>
    </dgm:pt>
    <dgm:pt modelId="{3D8DAEBC-CAA0-9B42-BCF2-C883EEA7C1FD}" type="parTrans" cxnId="{8A2782EA-F534-1B48-842A-C48CCEEF02D6}">
      <dgm:prSet/>
      <dgm:spPr/>
      <dgm:t>
        <a:bodyPr/>
        <a:lstStyle/>
        <a:p>
          <a:endParaRPr kumimoji="1" lang="ja-JP" altLang="en-US"/>
        </a:p>
      </dgm:t>
    </dgm:pt>
    <dgm:pt modelId="{17FE9BFE-B0D7-DD46-AF1D-A5841404882B}" type="sibTrans" cxnId="{8A2782EA-F534-1B48-842A-C48CCEEF02D6}">
      <dgm:prSet/>
      <dgm:spPr/>
      <dgm:t>
        <a:bodyPr/>
        <a:lstStyle/>
        <a:p>
          <a:endParaRPr kumimoji="1" lang="ja-JP" altLang="en-US"/>
        </a:p>
      </dgm:t>
    </dgm:pt>
    <dgm:pt modelId="{DCA0B2F0-F810-4E40-8EBD-F64A2DC098AC}">
      <dgm:prSet phldrT="[テキスト]"/>
      <dgm:spPr/>
      <dgm:t>
        <a:bodyPr/>
        <a:lstStyle/>
        <a:p>
          <a:r>
            <a:rPr kumimoji="1" lang="en-US" altLang="ja-JP" dirty="0" smtClean="0"/>
            <a:t>2:00</a:t>
          </a:r>
          <a:endParaRPr kumimoji="1" lang="ja-JP" altLang="en-US" dirty="0"/>
        </a:p>
      </dgm:t>
    </dgm:pt>
    <dgm:pt modelId="{2B49C43E-E581-3E40-B625-4CCE50C2B823}" type="parTrans" cxnId="{9B67F4C8-174B-D24D-9C55-478BD902134A}">
      <dgm:prSet/>
      <dgm:spPr/>
      <dgm:t>
        <a:bodyPr/>
        <a:lstStyle/>
        <a:p>
          <a:endParaRPr kumimoji="1" lang="ja-JP" altLang="en-US"/>
        </a:p>
      </dgm:t>
    </dgm:pt>
    <dgm:pt modelId="{EF8CA059-9560-B047-A591-38C000137F68}" type="sibTrans" cxnId="{9B67F4C8-174B-D24D-9C55-478BD902134A}">
      <dgm:prSet/>
      <dgm:spPr/>
      <dgm:t>
        <a:bodyPr/>
        <a:lstStyle/>
        <a:p>
          <a:endParaRPr kumimoji="1" lang="ja-JP" altLang="en-US"/>
        </a:p>
      </dgm:t>
    </dgm:pt>
    <dgm:pt modelId="{CD1BE2CD-7465-7F4F-864A-A796783D8A1D}">
      <dgm:prSet phldrT="[テキスト]"/>
      <dgm:spPr/>
      <dgm:t>
        <a:bodyPr/>
        <a:lstStyle/>
        <a:p>
          <a:r>
            <a:rPr kumimoji="1" lang="ja-JP" altLang="en-US" smtClean="0"/>
            <a:t>総合</a:t>
          </a:r>
          <a:r>
            <a:rPr kumimoji="1" lang="ja-JP" altLang="en-US" dirty="0" smtClean="0"/>
            <a:t>司会：出口康夫准教授</a:t>
          </a:r>
          <a:endParaRPr kumimoji="1" lang="ja-JP" altLang="en-US" dirty="0"/>
        </a:p>
      </dgm:t>
    </dgm:pt>
    <dgm:pt modelId="{AEE0FF0A-8DAA-7947-904A-176387B1FC6F}" type="parTrans" cxnId="{512E71E8-1E34-F641-A730-41C70DEFF3A5}">
      <dgm:prSet/>
      <dgm:spPr/>
      <dgm:t>
        <a:bodyPr/>
        <a:lstStyle/>
        <a:p>
          <a:endParaRPr kumimoji="1" lang="ja-JP" altLang="en-US"/>
        </a:p>
      </dgm:t>
    </dgm:pt>
    <dgm:pt modelId="{0A56FE3D-AE27-5E44-9908-8FCABA96B948}" type="sibTrans" cxnId="{512E71E8-1E34-F641-A730-41C70DEFF3A5}">
      <dgm:prSet/>
      <dgm:spPr/>
      <dgm:t>
        <a:bodyPr/>
        <a:lstStyle/>
        <a:p>
          <a:endParaRPr kumimoji="1" lang="ja-JP" altLang="en-US"/>
        </a:p>
      </dgm:t>
    </dgm:pt>
    <dgm:pt modelId="{8028288C-6741-8B4B-9BFA-608AAA90F382}" type="pres">
      <dgm:prSet presAssocID="{A8746359-34B0-D94A-80F8-C806E30985D9}" presName="Name0" presStyleCnt="0">
        <dgm:presLayoutVars>
          <dgm:chPref val="3"/>
          <dgm:dir/>
          <dgm:animLvl val="lvl"/>
          <dgm:resizeHandles/>
        </dgm:presLayoutVars>
      </dgm:prSet>
      <dgm:spPr/>
      <dgm:t>
        <a:bodyPr/>
        <a:lstStyle/>
        <a:p>
          <a:endParaRPr kumimoji="1" lang="ja-JP" altLang="en-US"/>
        </a:p>
      </dgm:t>
    </dgm:pt>
    <dgm:pt modelId="{1399DA92-3240-D74E-8F91-260593B16F8B}" type="pres">
      <dgm:prSet presAssocID="{446B78C9-2615-A046-B073-0A456AE12A94}" presName="horFlow" presStyleCnt="0"/>
      <dgm:spPr/>
    </dgm:pt>
    <dgm:pt modelId="{6ACFC819-4CD4-9244-AEAF-0DC80FFA6FFF}" type="pres">
      <dgm:prSet presAssocID="{446B78C9-2615-A046-B073-0A456AE12A94}" presName="bigChev" presStyleLbl="node1" presStyleIdx="0" presStyleCnt="12"/>
      <dgm:spPr/>
      <dgm:t>
        <a:bodyPr/>
        <a:lstStyle/>
        <a:p>
          <a:endParaRPr kumimoji="1" lang="ja-JP" altLang="en-US"/>
        </a:p>
      </dgm:t>
    </dgm:pt>
    <dgm:pt modelId="{E2F62E80-7122-0A4B-B333-2B98C657139A}" type="pres">
      <dgm:prSet presAssocID="{3D8DAEBC-CAA0-9B42-BCF2-C883EEA7C1FD}" presName="parTrans" presStyleCnt="0"/>
      <dgm:spPr/>
    </dgm:pt>
    <dgm:pt modelId="{47CC3591-B8E8-AA46-9A55-90390DFDDFA4}" type="pres">
      <dgm:prSet presAssocID="{3EE3DD3C-80D4-A246-BA74-C896A19FEFF6}" presName="node" presStyleLbl="alignAccFollowNode1" presStyleIdx="0" presStyleCnt="21">
        <dgm:presLayoutVars>
          <dgm:bulletEnabled val="1"/>
        </dgm:presLayoutVars>
      </dgm:prSet>
      <dgm:spPr/>
      <dgm:t>
        <a:bodyPr/>
        <a:lstStyle/>
        <a:p>
          <a:endParaRPr kumimoji="1" lang="ja-JP" altLang="en-US"/>
        </a:p>
      </dgm:t>
    </dgm:pt>
    <dgm:pt modelId="{1568B4B5-3C53-6840-B766-C4D019F1A875}" type="pres">
      <dgm:prSet presAssocID="{17FE9BFE-B0D7-DD46-AF1D-A5841404882B}" presName="sibTrans" presStyleCnt="0"/>
      <dgm:spPr/>
    </dgm:pt>
    <dgm:pt modelId="{9D63C2B7-6391-5647-9500-FD054064B7FE}" type="pres">
      <dgm:prSet presAssocID="{CD1BE2CD-7465-7F4F-864A-A796783D8A1D}" presName="node" presStyleLbl="alignAccFollowNode1" presStyleIdx="1" presStyleCnt="21" custScaleX="277206">
        <dgm:presLayoutVars>
          <dgm:bulletEnabled val="1"/>
        </dgm:presLayoutVars>
      </dgm:prSet>
      <dgm:spPr/>
      <dgm:t>
        <a:bodyPr/>
        <a:lstStyle/>
        <a:p>
          <a:endParaRPr kumimoji="1" lang="ja-JP" altLang="en-US"/>
        </a:p>
      </dgm:t>
    </dgm:pt>
    <dgm:pt modelId="{BB8D6108-6F07-7D43-99B3-54F474DDF322}" type="pres">
      <dgm:prSet presAssocID="{446B78C9-2615-A046-B073-0A456AE12A94}" presName="vSp" presStyleCnt="0"/>
      <dgm:spPr/>
    </dgm:pt>
    <dgm:pt modelId="{82288D20-AE13-404A-BBA9-3BCCD1A3EAB5}" type="pres">
      <dgm:prSet presAssocID="{DCA0B2F0-F810-4E40-8EBD-F64A2DC098AC}" presName="horFlow" presStyleCnt="0"/>
      <dgm:spPr/>
    </dgm:pt>
    <dgm:pt modelId="{E28A15C1-704C-C546-B735-3C1DB538071C}" type="pres">
      <dgm:prSet presAssocID="{DCA0B2F0-F810-4E40-8EBD-F64A2DC098AC}" presName="bigChev" presStyleLbl="node1" presStyleIdx="1" presStyleCnt="12"/>
      <dgm:spPr/>
      <dgm:t>
        <a:bodyPr/>
        <a:lstStyle/>
        <a:p>
          <a:endParaRPr kumimoji="1" lang="ja-JP" altLang="en-US"/>
        </a:p>
      </dgm:t>
    </dgm:pt>
    <dgm:pt modelId="{B322E841-9BC0-D049-8451-4AC3BA2B000E}" type="pres">
      <dgm:prSet presAssocID="{F156C7D3-6F5D-1D49-ABA1-DBDDB23FDE0C}" presName="parTrans" presStyleCnt="0"/>
      <dgm:spPr/>
    </dgm:pt>
    <dgm:pt modelId="{69274C3A-FFA6-264B-B393-4F6FB65F267E}" type="pres">
      <dgm:prSet presAssocID="{E8D117D6-6614-DE41-93BA-C9666FA49CFB}" presName="node" presStyleLbl="alignAccFollowNode1" presStyleIdx="2" presStyleCnt="21" custScaleX="136836">
        <dgm:presLayoutVars>
          <dgm:bulletEnabled val="1"/>
        </dgm:presLayoutVars>
      </dgm:prSet>
      <dgm:spPr/>
      <dgm:t>
        <a:bodyPr/>
        <a:lstStyle/>
        <a:p>
          <a:endParaRPr kumimoji="1" lang="ja-JP" altLang="en-US"/>
        </a:p>
      </dgm:t>
    </dgm:pt>
    <dgm:pt modelId="{C3047546-5007-8341-B274-ACCD96A0F0F1}" type="pres">
      <dgm:prSet presAssocID="{48DB9B68-3A26-EF4E-8662-9D6779EF8144}" presName="sibTrans" presStyleCnt="0"/>
      <dgm:spPr/>
    </dgm:pt>
    <dgm:pt modelId="{7D28AB11-E115-9041-ACA1-1199DE0F9A3C}" type="pres">
      <dgm:prSet presAssocID="{C4D9022D-BC69-D544-A961-BBFF85642BDE}" presName="node" presStyleLbl="alignAccFollowNode1" presStyleIdx="3" presStyleCnt="21" custScaleX="249567">
        <dgm:presLayoutVars>
          <dgm:bulletEnabled val="1"/>
        </dgm:presLayoutVars>
      </dgm:prSet>
      <dgm:spPr/>
      <dgm:t>
        <a:bodyPr/>
        <a:lstStyle/>
        <a:p>
          <a:endParaRPr kumimoji="1" lang="ja-JP" altLang="en-US"/>
        </a:p>
      </dgm:t>
    </dgm:pt>
    <dgm:pt modelId="{1E2118A7-2C33-274F-9236-799094DAA6BA}" type="pres">
      <dgm:prSet presAssocID="{5AD5FDA5-39E4-DE4C-92A6-F998324CDC19}" presName="sibTrans" presStyleCnt="0"/>
      <dgm:spPr/>
    </dgm:pt>
    <dgm:pt modelId="{6492247E-F19D-3D49-B99D-E5AEC166B376}" type="pres">
      <dgm:prSet presAssocID="{265D4D06-5E3C-FE4D-A1D8-75BA93100592}" presName="node" presStyleLbl="alignAccFollowNode1" presStyleIdx="4" presStyleCnt="21" custScaleX="238330">
        <dgm:presLayoutVars>
          <dgm:bulletEnabled val="1"/>
        </dgm:presLayoutVars>
      </dgm:prSet>
      <dgm:spPr/>
      <dgm:t>
        <a:bodyPr/>
        <a:lstStyle/>
        <a:p>
          <a:endParaRPr kumimoji="1" lang="ja-JP" altLang="en-US"/>
        </a:p>
      </dgm:t>
    </dgm:pt>
    <dgm:pt modelId="{B109623C-52CC-F049-A52A-64726737DF35}" type="pres">
      <dgm:prSet presAssocID="{DCA0B2F0-F810-4E40-8EBD-F64A2DC098AC}" presName="vSp" presStyleCnt="0"/>
      <dgm:spPr/>
    </dgm:pt>
    <dgm:pt modelId="{25203EE1-1AD1-D34A-987A-10197FB3C54A}" type="pres">
      <dgm:prSet presAssocID="{E0D63306-74A9-6A4E-91C1-6B082BF9427A}" presName="horFlow" presStyleCnt="0"/>
      <dgm:spPr/>
    </dgm:pt>
    <dgm:pt modelId="{EFEBCCAC-7004-6C48-8E82-AA5001DA65E0}" type="pres">
      <dgm:prSet presAssocID="{E0D63306-74A9-6A4E-91C1-6B082BF9427A}" presName="bigChev" presStyleLbl="node1" presStyleIdx="2" presStyleCnt="12"/>
      <dgm:spPr/>
      <dgm:t>
        <a:bodyPr/>
        <a:lstStyle/>
        <a:p>
          <a:endParaRPr kumimoji="1" lang="ja-JP" altLang="en-US"/>
        </a:p>
      </dgm:t>
    </dgm:pt>
    <dgm:pt modelId="{702031D4-FF7F-E640-85EB-2A509D245E4E}" type="pres">
      <dgm:prSet presAssocID="{5BEDB615-EC27-B04C-BCE3-30586F824D79}" presName="parTrans" presStyleCnt="0"/>
      <dgm:spPr/>
    </dgm:pt>
    <dgm:pt modelId="{B482C614-6D4B-D14A-9612-5D0468525316}" type="pres">
      <dgm:prSet presAssocID="{545A954D-B625-BD4B-874D-D92099F898D3}" presName="node" presStyleLbl="alignAccFollowNode1" presStyleIdx="5" presStyleCnt="21">
        <dgm:presLayoutVars>
          <dgm:bulletEnabled val="1"/>
        </dgm:presLayoutVars>
      </dgm:prSet>
      <dgm:spPr/>
      <dgm:t>
        <a:bodyPr/>
        <a:lstStyle/>
        <a:p>
          <a:endParaRPr kumimoji="1" lang="ja-JP" altLang="en-US"/>
        </a:p>
      </dgm:t>
    </dgm:pt>
    <dgm:pt modelId="{AAFF518D-E4F6-BA48-9FFE-DC46E3B1684A}" type="pres">
      <dgm:prSet presAssocID="{F9E7485F-F02C-F345-B597-A819BE3AD4C8}" presName="sibTrans" presStyleCnt="0"/>
      <dgm:spPr/>
    </dgm:pt>
    <dgm:pt modelId="{E9122C34-3F7A-CD4F-9CBF-BDFFEF2D9F67}" type="pres">
      <dgm:prSet presAssocID="{402AB31C-AF61-D943-91C6-0710F804DE02}" presName="node" presStyleLbl="alignAccFollowNode1" presStyleIdx="6" presStyleCnt="21" custScaleX="246873" custLinFactNeighborX="59961" custLinFactNeighborY="-7399">
        <dgm:presLayoutVars>
          <dgm:bulletEnabled val="1"/>
        </dgm:presLayoutVars>
      </dgm:prSet>
      <dgm:spPr/>
      <dgm:t>
        <a:bodyPr/>
        <a:lstStyle/>
        <a:p>
          <a:endParaRPr kumimoji="1" lang="ja-JP" altLang="en-US"/>
        </a:p>
      </dgm:t>
    </dgm:pt>
    <dgm:pt modelId="{57CCDD6C-1D69-344A-9ACC-AC6D389639DB}" type="pres">
      <dgm:prSet presAssocID="{E0D63306-74A9-6A4E-91C1-6B082BF9427A}" presName="vSp" presStyleCnt="0"/>
      <dgm:spPr/>
    </dgm:pt>
    <dgm:pt modelId="{BFED9D6A-40DC-1246-82D8-91827F0646E5}" type="pres">
      <dgm:prSet presAssocID="{96291F5B-B28B-1244-92FB-A75EBBA2AAFB}" presName="horFlow" presStyleCnt="0"/>
      <dgm:spPr/>
    </dgm:pt>
    <dgm:pt modelId="{523044AB-B1A9-3447-95EA-489DC22A03B3}" type="pres">
      <dgm:prSet presAssocID="{96291F5B-B28B-1244-92FB-A75EBBA2AAFB}" presName="bigChev" presStyleLbl="node1" presStyleIdx="3" presStyleCnt="12"/>
      <dgm:spPr/>
      <dgm:t>
        <a:bodyPr/>
        <a:lstStyle/>
        <a:p>
          <a:endParaRPr kumimoji="1" lang="ja-JP" altLang="en-US"/>
        </a:p>
      </dgm:t>
    </dgm:pt>
    <dgm:pt modelId="{A8729232-F1F8-4A4C-A74B-F043551CED89}" type="pres">
      <dgm:prSet presAssocID="{DEEC3119-F53D-B743-97E4-E4FBEFCF0017}" presName="parTrans" presStyleCnt="0"/>
      <dgm:spPr/>
    </dgm:pt>
    <dgm:pt modelId="{BC87860D-398F-2B42-AF9B-FA6F5F313402}" type="pres">
      <dgm:prSet presAssocID="{3499F420-05E2-784C-BDE9-3BB8EB71D369}" presName="node" presStyleLbl="alignAccFollowNode1" presStyleIdx="7" presStyleCnt="21">
        <dgm:presLayoutVars>
          <dgm:bulletEnabled val="1"/>
        </dgm:presLayoutVars>
      </dgm:prSet>
      <dgm:spPr/>
      <dgm:t>
        <a:bodyPr/>
        <a:lstStyle/>
        <a:p>
          <a:endParaRPr kumimoji="1" lang="ja-JP" altLang="en-US"/>
        </a:p>
      </dgm:t>
    </dgm:pt>
    <dgm:pt modelId="{6C616067-7D13-AF44-9B50-250B12480D4F}" type="pres">
      <dgm:prSet presAssocID="{11437C12-D8A5-8647-929D-37BD72CFABDB}" presName="sibTrans" presStyleCnt="0"/>
      <dgm:spPr/>
    </dgm:pt>
    <dgm:pt modelId="{F2D66F30-29E9-8F49-9221-8CE2BB519AFE}" type="pres">
      <dgm:prSet presAssocID="{E52990EA-344E-CE49-A7A7-AAE6C056E802}" presName="node" presStyleLbl="alignAccFollowNode1" presStyleIdx="8" presStyleCnt="21" custScaleX="249801">
        <dgm:presLayoutVars>
          <dgm:bulletEnabled val="1"/>
        </dgm:presLayoutVars>
      </dgm:prSet>
      <dgm:spPr/>
      <dgm:t>
        <a:bodyPr/>
        <a:lstStyle/>
        <a:p>
          <a:endParaRPr kumimoji="1" lang="ja-JP" altLang="en-US"/>
        </a:p>
      </dgm:t>
    </dgm:pt>
    <dgm:pt modelId="{D19E12D9-881B-7849-90D4-2340E00D2CA4}" type="pres">
      <dgm:prSet presAssocID="{96291F5B-B28B-1244-92FB-A75EBBA2AAFB}" presName="vSp" presStyleCnt="0"/>
      <dgm:spPr/>
    </dgm:pt>
    <dgm:pt modelId="{B95BDFE7-C3DE-304D-A6C2-BAA647793633}" type="pres">
      <dgm:prSet presAssocID="{64903408-D9F2-A547-B846-E14CA1C47963}" presName="horFlow" presStyleCnt="0"/>
      <dgm:spPr/>
    </dgm:pt>
    <dgm:pt modelId="{AFB2F438-69D0-9944-979A-D3F3B2DDB338}" type="pres">
      <dgm:prSet presAssocID="{64903408-D9F2-A547-B846-E14CA1C47963}" presName="bigChev" presStyleLbl="node1" presStyleIdx="4" presStyleCnt="12"/>
      <dgm:spPr/>
      <dgm:t>
        <a:bodyPr/>
        <a:lstStyle/>
        <a:p>
          <a:endParaRPr kumimoji="1" lang="ja-JP" altLang="en-US"/>
        </a:p>
      </dgm:t>
    </dgm:pt>
    <dgm:pt modelId="{5967F173-7D72-1B45-8793-64C216C9CCF6}" type="pres">
      <dgm:prSet presAssocID="{ACFA65AF-67CC-C84D-BE6C-70A9F33459EA}" presName="parTrans" presStyleCnt="0"/>
      <dgm:spPr/>
    </dgm:pt>
    <dgm:pt modelId="{67FF380D-1731-BB44-BE9A-3CBA310E1317}" type="pres">
      <dgm:prSet presAssocID="{A33FFCF5-4046-2E42-AD66-F1857F79C79F}" presName="node" presStyleLbl="alignAccFollowNode1" presStyleIdx="9" presStyleCnt="21">
        <dgm:presLayoutVars>
          <dgm:bulletEnabled val="1"/>
        </dgm:presLayoutVars>
      </dgm:prSet>
      <dgm:spPr/>
      <dgm:t>
        <a:bodyPr/>
        <a:lstStyle/>
        <a:p>
          <a:endParaRPr kumimoji="1" lang="ja-JP" altLang="en-US"/>
        </a:p>
      </dgm:t>
    </dgm:pt>
    <dgm:pt modelId="{E251B676-4F9D-DB4E-AAAE-02C8354E240B}" type="pres">
      <dgm:prSet presAssocID="{64903408-D9F2-A547-B846-E14CA1C47963}" presName="vSp" presStyleCnt="0"/>
      <dgm:spPr/>
    </dgm:pt>
    <dgm:pt modelId="{9979C3D9-14DF-D04B-B711-6F02C0603AFB}" type="pres">
      <dgm:prSet presAssocID="{8DFB35D9-EEC3-7B41-84AF-5AF4851F04FA}" presName="horFlow" presStyleCnt="0"/>
      <dgm:spPr/>
    </dgm:pt>
    <dgm:pt modelId="{D8B55660-2FDC-2C44-99E0-4C9B30FF23E7}" type="pres">
      <dgm:prSet presAssocID="{8DFB35D9-EEC3-7B41-84AF-5AF4851F04FA}" presName="bigChev" presStyleLbl="node1" presStyleIdx="5" presStyleCnt="12"/>
      <dgm:spPr/>
      <dgm:t>
        <a:bodyPr/>
        <a:lstStyle/>
        <a:p>
          <a:endParaRPr kumimoji="1" lang="ja-JP" altLang="en-US"/>
        </a:p>
      </dgm:t>
    </dgm:pt>
    <dgm:pt modelId="{F4AC34BA-41C2-224B-8914-69C3C3F287B0}" type="pres">
      <dgm:prSet presAssocID="{7CBE396F-7E2D-5E40-9D23-E0C9296651E2}" presName="parTrans" presStyleCnt="0"/>
      <dgm:spPr/>
    </dgm:pt>
    <dgm:pt modelId="{61876542-CCED-0D4A-A343-F065F65BB226}" type="pres">
      <dgm:prSet presAssocID="{5B985EB2-EB0D-2246-884D-47B9C858E634}" presName="node" presStyleLbl="alignAccFollowNode1" presStyleIdx="10" presStyleCnt="21">
        <dgm:presLayoutVars>
          <dgm:bulletEnabled val="1"/>
        </dgm:presLayoutVars>
      </dgm:prSet>
      <dgm:spPr/>
      <dgm:t>
        <a:bodyPr/>
        <a:lstStyle/>
        <a:p>
          <a:endParaRPr kumimoji="1" lang="ja-JP" altLang="en-US"/>
        </a:p>
      </dgm:t>
    </dgm:pt>
    <dgm:pt modelId="{75FC5D34-8E7E-0D45-A18D-EE2530A0FF4F}" type="pres">
      <dgm:prSet presAssocID="{D3325918-8838-3E42-832F-EF9DC856E5CF}" presName="sibTrans" presStyleCnt="0"/>
      <dgm:spPr/>
    </dgm:pt>
    <dgm:pt modelId="{B88A411A-74BF-0B41-9446-FF9DF5E12310}" type="pres">
      <dgm:prSet presAssocID="{F725C35F-6A64-7146-9A23-9E6F213F6EBA}" presName="node" presStyleLbl="alignAccFollowNode1" presStyleIdx="11" presStyleCnt="21" custScaleX="249801">
        <dgm:presLayoutVars>
          <dgm:bulletEnabled val="1"/>
        </dgm:presLayoutVars>
      </dgm:prSet>
      <dgm:spPr/>
      <dgm:t>
        <a:bodyPr/>
        <a:lstStyle/>
        <a:p>
          <a:endParaRPr kumimoji="1" lang="ja-JP" altLang="en-US"/>
        </a:p>
      </dgm:t>
    </dgm:pt>
    <dgm:pt modelId="{7C680622-3D70-CF4F-A777-41E01302A171}" type="pres">
      <dgm:prSet presAssocID="{8DFB35D9-EEC3-7B41-84AF-5AF4851F04FA}" presName="vSp" presStyleCnt="0"/>
      <dgm:spPr/>
    </dgm:pt>
    <dgm:pt modelId="{71861D34-5A94-9F4C-84B3-CED6AE958151}" type="pres">
      <dgm:prSet presAssocID="{E5E93CD7-5475-A24C-A0FD-45E304B888F9}" presName="horFlow" presStyleCnt="0"/>
      <dgm:spPr/>
    </dgm:pt>
    <dgm:pt modelId="{BCC05D96-E976-8642-AB0C-C46AFD3B2F92}" type="pres">
      <dgm:prSet presAssocID="{E5E93CD7-5475-A24C-A0FD-45E304B888F9}" presName="bigChev" presStyleLbl="node1" presStyleIdx="6" presStyleCnt="12"/>
      <dgm:spPr/>
      <dgm:t>
        <a:bodyPr/>
        <a:lstStyle/>
        <a:p>
          <a:endParaRPr kumimoji="1" lang="ja-JP" altLang="en-US"/>
        </a:p>
      </dgm:t>
    </dgm:pt>
    <dgm:pt modelId="{F22949CD-9B38-BE46-BA6A-9CC01E2B9FB4}" type="pres">
      <dgm:prSet presAssocID="{D345349D-0189-004A-A366-E89E57FD2203}" presName="parTrans" presStyleCnt="0"/>
      <dgm:spPr/>
    </dgm:pt>
    <dgm:pt modelId="{6802DA83-D684-1E41-8EA3-552E0A7EFDDA}" type="pres">
      <dgm:prSet presAssocID="{84B7E7B9-485B-6C48-80F0-46F236545576}" presName="node" presStyleLbl="alignAccFollowNode1" presStyleIdx="12" presStyleCnt="21">
        <dgm:presLayoutVars>
          <dgm:bulletEnabled val="1"/>
        </dgm:presLayoutVars>
      </dgm:prSet>
      <dgm:spPr/>
      <dgm:t>
        <a:bodyPr/>
        <a:lstStyle/>
        <a:p>
          <a:endParaRPr kumimoji="1" lang="ja-JP" altLang="en-US"/>
        </a:p>
      </dgm:t>
    </dgm:pt>
    <dgm:pt modelId="{B08399F7-C038-CC49-8386-63CD543CE2FF}" type="pres">
      <dgm:prSet presAssocID="{DD859AC8-0DA5-624D-A13F-E31E3189E6B4}" presName="sibTrans" presStyleCnt="0"/>
      <dgm:spPr/>
    </dgm:pt>
    <dgm:pt modelId="{A27B7E38-96BB-2642-9F02-95E8706C6F3F}" type="pres">
      <dgm:prSet presAssocID="{41EA3E24-14E6-544F-8AD6-2E7E612101AA}" presName="node" presStyleLbl="alignAccFollowNode1" presStyleIdx="13" presStyleCnt="21" custScaleX="249801">
        <dgm:presLayoutVars>
          <dgm:bulletEnabled val="1"/>
        </dgm:presLayoutVars>
      </dgm:prSet>
      <dgm:spPr/>
      <dgm:t>
        <a:bodyPr/>
        <a:lstStyle/>
        <a:p>
          <a:endParaRPr kumimoji="1" lang="ja-JP" altLang="en-US"/>
        </a:p>
      </dgm:t>
    </dgm:pt>
    <dgm:pt modelId="{48DDCF2E-C663-AC48-8868-5928E5B6E089}" type="pres">
      <dgm:prSet presAssocID="{E5E93CD7-5475-A24C-A0FD-45E304B888F9}" presName="vSp" presStyleCnt="0"/>
      <dgm:spPr/>
    </dgm:pt>
    <dgm:pt modelId="{00B90EB3-E09C-FA43-907F-1A83F9EEC90C}" type="pres">
      <dgm:prSet presAssocID="{15EB03A7-FE8A-A54F-8D24-D30641065FB9}" presName="horFlow" presStyleCnt="0"/>
      <dgm:spPr/>
    </dgm:pt>
    <dgm:pt modelId="{9175F1A7-0E9D-834D-A659-611D27019402}" type="pres">
      <dgm:prSet presAssocID="{15EB03A7-FE8A-A54F-8D24-D30641065FB9}" presName="bigChev" presStyleLbl="node1" presStyleIdx="7" presStyleCnt="12"/>
      <dgm:spPr/>
      <dgm:t>
        <a:bodyPr/>
        <a:lstStyle/>
        <a:p>
          <a:endParaRPr kumimoji="1" lang="ja-JP" altLang="en-US"/>
        </a:p>
      </dgm:t>
    </dgm:pt>
    <dgm:pt modelId="{07E6091B-DB6E-BF4D-86C0-A144EC7962AB}" type="pres">
      <dgm:prSet presAssocID="{C528B405-19B6-744A-BD34-A9D1A918D61C}" presName="parTrans" presStyleCnt="0"/>
      <dgm:spPr/>
    </dgm:pt>
    <dgm:pt modelId="{63A3FE04-7E68-504E-8181-9B741F6769F3}" type="pres">
      <dgm:prSet presAssocID="{B24AE8F5-C720-2D44-8025-5DFEA0FB980D}" presName="node" presStyleLbl="alignAccFollowNode1" presStyleIdx="14" presStyleCnt="21">
        <dgm:presLayoutVars>
          <dgm:bulletEnabled val="1"/>
        </dgm:presLayoutVars>
      </dgm:prSet>
      <dgm:spPr/>
      <dgm:t>
        <a:bodyPr/>
        <a:lstStyle/>
        <a:p>
          <a:endParaRPr kumimoji="1" lang="ja-JP" altLang="en-US"/>
        </a:p>
      </dgm:t>
    </dgm:pt>
    <dgm:pt modelId="{B8E7A8AE-A493-9C42-84D2-69355086D09F}" type="pres">
      <dgm:prSet presAssocID="{AD500CBE-7F3A-DE45-AFBD-E85DBE3900CA}" presName="sibTrans" presStyleCnt="0"/>
      <dgm:spPr/>
    </dgm:pt>
    <dgm:pt modelId="{D040F16F-A9C0-204A-8EF3-13A0330BCCF2}" type="pres">
      <dgm:prSet presAssocID="{5426CDF1-448B-D84C-862E-B34667CD50AE}" presName="node" presStyleLbl="alignAccFollowNode1" presStyleIdx="15" presStyleCnt="21" custScaleX="249801">
        <dgm:presLayoutVars>
          <dgm:bulletEnabled val="1"/>
        </dgm:presLayoutVars>
      </dgm:prSet>
      <dgm:spPr/>
      <dgm:t>
        <a:bodyPr/>
        <a:lstStyle/>
        <a:p>
          <a:endParaRPr kumimoji="1" lang="ja-JP" altLang="en-US"/>
        </a:p>
      </dgm:t>
    </dgm:pt>
    <dgm:pt modelId="{4B625729-A52D-B24D-A777-4036067E96EF}" type="pres">
      <dgm:prSet presAssocID="{15EB03A7-FE8A-A54F-8D24-D30641065FB9}" presName="vSp" presStyleCnt="0"/>
      <dgm:spPr/>
    </dgm:pt>
    <dgm:pt modelId="{F3E72051-F69E-FE44-A1AC-60A5599C2B02}" type="pres">
      <dgm:prSet presAssocID="{66DE5A3C-8BE3-8A4B-800B-B4646A781F54}" presName="horFlow" presStyleCnt="0"/>
      <dgm:spPr/>
    </dgm:pt>
    <dgm:pt modelId="{42725E65-35DC-EE47-8E48-8AED9C164A61}" type="pres">
      <dgm:prSet presAssocID="{66DE5A3C-8BE3-8A4B-800B-B4646A781F54}" presName="bigChev" presStyleLbl="node1" presStyleIdx="8" presStyleCnt="12"/>
      <dgm:spPr/>
      <dgm:t>
        <a:bodyPr/>
        <a:lstStyle/>
        <a:p>
          <a:endParaRPr kumimoji="1" lang="ja-JP" altLang="en-US"/>
        </a:p>
      </dgm:t>
    </dgm:pt>
    <dgm:pt modelId="{1548FCAE-8F17-0C41-9C2B-CEC23C8A3A6D}" type="pres">
      <dgm:prSet presAssocID="{817E75A2-37A1-A24B-9552-2EE802772DAD}" presName="parTrans" presStyleCnt="0"/>
      <dgm:spPr/>
    </dgm:pt>
    <dgm:pt modelId="{915669B1-4311-6040-98F9-05A8A118E0F7}" type="pres">
      <dgm:prSet presAssocID="{784503FF-6A24-1340-9C74-060FF95A88AC}" presName="node" presStyleLbl="alignAccFollowNode1" presStyleIdx="16" presStyleCnt="21">
        <dgm:presLayoutVars>
          <dgm:bulletEnabled val="1"/>
        </dgm:presLayoutVars>
      </dgm:prSet>
      <dgm:spPr/>
      <dgm:t>
        <a:bodyPr/>
        <a:lstStyle/>
        <a:p>
          <a:endParaRPr kumimoji="1" lang="ja-JP" altLang="en-US"/>
        </a:p>
      </dgm:t>
    </dgm:pt>
    <dgm:pt modelId="{64CD8590-88F9-AF42-97D7-2ACC11379BBA}" type="pres">
      <dgm:prSet presAssocID="{66DE5A3C-8BE3-8A4B-800B-B4646A781F54}" presName="vSp" presStyleCnt="0"/>
      <dgm:spPr/>
    </dgm:pt>
    <dgm:pt modelId="{73B037AB-B081-1143-A234-2C18AD3709D0}" type="pres">
      <dgm:prSet presAssocID="{FCA978DA-D202-2746-AC31-4FAC2FCE8D4D}" presName="horFlow" presStyleCnt="0"/>
      <dgm:spPr/>
    </dgm:pt>
    <dgm:pt modelId="{BBE2BD69-A004-A84A-B470-60758E219924}" type="pres">
      <dgm:prSet presAssocID="{FCA978DA-D202-2746-AC31-4FAC2FCE8D4D}" presName="bigChev" presStyleLbl="node1" presStyleIdx="9" presStyleCnt="12"/>
      <dgm:spPr/>
      <dgm:t>
        <a:bodyPr/>
        <a:lstStyle/>
        <a:p>
          <a:endParaRPr kumimoji="1" lang="ja-JP" altLang="en-US"/>
        </a:p>
      </dgm:t>
    </dgm:pt>
    <dgm:pt modelId="{C66558AC-6A8E-E944-BF34-678754A7D8FD}" type="pres">
      <dgm:prSet presAssocID="{E75E9EF0-A54A-164F-A448-EAF505EDB515}" presName="parTrans" presStyleCnt="0"/>
      <dgm:spPr/>
    </dgm:pt>
    <dgm:pt modelId="{C841D34A-CCEA-6B40-9502-F349AA3F520A}" type="pres">
      <dgm:prSet presAssocID="{46C4FFB8-5E2B-CF4F-858B-FFF6FCF2C913}" presName="node" presStyleLbl="alignAccFollowNode1" presStyleIdx="17" presStyleCnt="21" custScaleX="149193">
        <dgm:presLayoutVars>
          <dgm:bulletEnabled val="1"/>
        </dgm:presLayoutVars>
      </dgm:prSet>
      <dgm:spPr/>
      <dgm:t>
        <a:bodyPr/>
        <a:lstStyle/>
        <a:p>
          <a:endParaRPr kumimoji="1" lang="ja-JP" altLang="en-US"/>
        </a:p>
      </dgm:t>
    </dgm:pt>
    <dgm:pt modelId="{D5830BCF-1783-FB4A-AA4A-848BFEA18C21}" type="pres">
      <dgm:prSet presAssocID="{03E8A7FD-1736-CA4A-BB64-2135294A6BD0}" presName="sibTrans" presStyleCnt="0"/>
      <dgm:spPr/>
    </dgm:pt>
    <dgm:pt modelId="{DF6A7490-5F58-BD42-B610-2D0242327C13}" type="pres">
      <dgm:prSet presAssocID="{2E7E95CA-2004-BB44-A37A-A1233BEE0AE0}" presName="node" presStyleLbl="alignAccFollowNode1" presStyleIdx="18" presStyleCnt="21" custScaleX="253008" custLinFactNeighborX="50897" custLinFactNeighborY="7747">
        <dgm:presLayoutVars>
          <dgm:bulletEnabled val="1"/>
        </dgm:presLayoutVars>
      </dgm:prSet>
      <dgm:spPr/>
      <dgm:t>
        <a:bodyPr/>
        <a:lstStyle/>
        <a:p>
          <a:endParaRPr kumimoji="1" lang="ja-JP" altLang="en-US"/>
        </a:p>
      </dgm:t>
    </dgm:pt>
    <dgm:pt modelId="{0AF126B9-F84E-6849-8EB3-9D962D9E13F8}" type="pres">
      <dgm:prSet presAssocID="{FCA978DA-D202-2746-AC31-4FAC2FCE8D4D}" presName="vSp" presStyleCnt="0"/>
      <dgm:spPr/>
    </dgm:pt>
    <dgm:pt modelId="{EDE6C0F5-17C7-154C-879C-364DAD10E1DC}" type="pres">
      <dgm:prSet presAssocID="{8286397D-7E3B-8042-A3A6-8F5A6173D928}" presName="horFlow" presStyleCnt="0"/>
      <dgm:spPr/>
    </dgm:pt>
    <dgm:pt modelId="{537B6073-B1C1-2845-B8F4-463905D62E15}" type="pres">
      <dgm:prSet presAssocID="{8286397D-7E3B-8042-A3A6-8F5A6173D928}" presName="bigChev" presStyleLbl="node1" presStyleIdx="10" presStyleCnt="12"/>
      <dgm:spPr/>
      <dgm:t>
        <a:bodyPr/>
        <a:lstStyle/>
        <a:p>
          <a:endParaRPr kumimoji="1" lang="ja-JP" altLang="en-US"/>
        </a:p>
      </dgm:t>
    </dgm:pt>
    <dgm:pt modelId="{883D5986-21F8-2A44-9A9F-2AED00D11BF3}" type="pres">
      <dgm:prSet presAssocID="{3303A464-1D4B-E142-A5A1-BDDDEFD18500}" presName="parTrans" presStyleCnt="0"/>
      <dgm:spPr/>
    </dgm:pt>
    <dgm:pt modelId="{A8113B2B-23B6-0F44-A5FD-374CCBEE5707}" type="pres">
      <dgm:prSet presAssocID="{A2E83FE8-396F-AE43-B910-74E2AB84D6BC}" presName="node" presStyleLbl="alignAccFollowNode1" presStyleIdx="19" presStyleCnt="21">
        <dgm:presLayoutVars>
          <dgm:bulletEnabled val="1"/>
        </dgm:presLayoutVars>
      </dgm:prSet>
      <dgm:spPr/>
      <dgm:t>
        <a:bodyPr/>
        <a:lstStyle/>
        <a:p>
          <a:endParaRPr kumimoji="1" lang="ja-JP" altLang="en-US"/>
        </a:p>
      </dgm:t>
    </dgm:pt>
    <dgm:pt modelId="{F214DE30-112F-3F4D-B081-1C1F34F69307}" type="pres">
      <dgm:prSet presAssocID="{8286397D-7E3B-8042-A3A6-8F5A6173D928}" presName="vSp" presStyleCnt="0"/>
      <dgm:spPr/>
    </dgm:pt>
    <dgm:pt modelId="{FA98DC3F-FE06-7B44-9300-404401783F8A}" type="pres">
      <dgm:prSet presAssocID="{8679F90F-276E-414A-8CFC-20B63DA7D83D}" presName="horFlow" presStyleCnt="0"/>
      <dgm:spPr/>
    </dgm:pt>
    <dgm:pt modelId="{5842411D-FB16-EF4E-934C-D044B8110D75}" type="pres">
      <dgm:prSet presAssocID="{8679F90F-276E-414A-8CFC-20B63DA7D83D}" presName="bigChev" presStyleLbl="node1" presStyleIdx="11" presStyleCnt="12"/>
      <dgm:spPr/>
      <dgm:t>
        <a:bodyPr/>
        <a:lstStyle/>
        <a:p>
          <a:endParaRPr kumimoji="1" lang="ja-JP" altLang="en-US"/>
        </a:p>
      </dgm:t>
    </dgm:pt>
    <dgm:pt modelId="{8052802D-EDFA-BE40-8560-9CA1EC0161D1}" type="pres">
      <dgm:prSet presAssocID="{B61DA5F8-FFCB-154B-B928-FC471F25CD46}" presName="parTrans" presStyleCnt="0"/>
      <dgm:spPr/>
    </dgm:pt>
    <dgm:pt modelId="{C2FD086D-FD67-244E-8D5D-DF51F297A159}" type="pres">
      <dgm:prSet presAssocID="{AC21C64B-780E-0E46-A77D-000D43D1BFED}" presName="node" presStyleLbl="alignAccFollowNode1" presStyleIdx="20" presStyleCnt="21" custScaleX="271351">
        <dgm:presLayoutVars>
          <dgm:bulletEnabled val="1"/>
        </dgm:presLayoutVars>
      </dgm:prSet>
      <dgm:spPr/>
      <dgm:t>
        <a:bodyPr/>
        <a:lstStyle/>
        <a:p>
          <a:endParaRPr kumimoji="1" lang="ja-JP" altLang="en-US"/>
        </a:p>
      </dgm:t>
    </dgm:pt>
  </dgm:ptLst>
  <dgm:cxnLst>
    <dgm:cxn modelId="{775CAB38-1FCD-AB4F-8BE2-5CCD367822F2}" type="presOf" srcId="{446B78C9-2615-A046-B073-0A456AE12A94}" destId="{6ACFC819-4CD4-9244-AEAF-0DC80FFA6FFF}" srcOrd="0" destOrd="0" presId="urn:microsoft.com/office/officeart/2005/8/layout/lProcess3"/>
    <dgm:cxn modelId="{A0B45000-C851-F946-B407-C23B7D86E473}" type="presOf" srcId="{DCA0B2F0-F810-4E40-8EBD-F64A2DC098AC}" destId="{E28A15C1-704C-C546-B735-3C1DB538071C}" srcOrd="0" destOrd="0" presId="urn:microsoft.com/office/officeart/2005/8/layout/lProcess3"/>
    <dgm:cxn modelId="{82C245DF-0B81-CE4E-B3AE-A5D19513CED6}" srcId="{E5E93CD7-5475-A24C-A0FD-45E304B888F9}" destId="{84B7E7B9-485B-6C48-80F0-46F236545576}" srcOrd="0" destOrd="0" parTransId="{D345349D-0189-004A-A366-E89E57FD2203}" sibTransId="{DD859AC8-0DA5-624D-A13F-E31E3189E6B4}"/>
    <dgm:cxn modelId="{1975319C-CBC5-B548-B09A-6EFDA98007C9}" srcId="{A8746359-34B0-D94A-80F8-C806E30985D9}" destId="{96291F5B-B28B-1244-92FB-A75EBBA2AAFB}" srcOrd="3" destOrd="0" parTransId="{3C8AFDC1-085B-CE4D-915D-5C939861D587}" sibTransId="{7067A396-D704-A944-A798-956FA69F976B}"/>
    <dgm:cxn modelId="{F6CB181B-BCFE-AE42-813E-C6C09FD31950}" srcId="{8DFB35D9-EEC3-7B41-84AF-5AF4851F04FA}" destId="{5B985EB2-EB0D-2246-884D-47B9C858E634}" srcOrd="0" destOrd="0" parTransId="{7CBE396F-7E2D-5E40-9D23-E0C9296651E2}" sibTransId="{D3325918-8838-3E42-832F-EF9DC856E5CF}"/>
    <dgm:cxn modelId="{35740E5C-9CF1-094F-B0BC-EDFDAA12371E}" srcId="{E0D63306-74A9-6A4E-91C1-6B082BF9427A}" destId="{402AB31C-AF61-D943-91C6-0710F804DE02}" srcOrd="1" destOrd="0" parTransId="{0A91450A-BE39-FC4A-8F1D-0A28E6A730B0}" sibTransId="{66CB82CD-1BCA-4448-938F-934ABE4A9562}"/>
    <dgm:cxn modelId="{76D887E7-2855-4D40-B56F-17480097E86C}" srcId="{A8746359-34B0-D94A-80F8-C806E30985D9}" destId="{64903408-D9F2-A547-B846-E14CA1C47963}" srcOrd="4" destOrd="0" parTransId="{6C590EE9-8954-5F4D-A8F9-D20C169BD326}" sibTransId="{1E841F7C-7025-8D48-8CF0-5F4ECAD0254B}"/>
    <dgm:cxn modelId="{88C4B4B9-2DD9-E040-8709-71052D3CF3CB}" srcId="{A8746359-34B0-D94A-80F8-C806E30985D9}" destId="{E5E93CD7-5475-A24C-A0FD-45E304B888F9}" srcOrd="6" destOrd="0" parTransId="{932D5702-7ED3-554A-A1B5-65F3BDFAD432}" sibTransId="{6260D5A2-3D8C-A343-9E59-B58EA368951B}"/>
    <dgm:cxn modelId="{7FE9D1D5-4355-0641-9621-842AE47F0B17}" srcId="{A8746359-34B0-D94A-80F8-C806E30985D9}" destId="{66DE5A3C-8BE3-8A4B-800B-B4646A781F54}" srcOrd="8" destOrd="0" parTransId="{A987A125-ABFD-8F4C-A766-2966A2A97908}" sibTransId="{7BBA03F7-FAFA-4F49-A174-3DBB885AD66D}"/>
    <dgm:cxn modelId="{CDDBE053-ADB6-3E47-9D0F-EFF39AA80928}" type="presOf" srcId="{A2E83FE8-396F-AE43-B910-74E2AB84D6BC}" destId="{A8113B2B-23B6-0F44-A5FD-374CCBEE5707}" srcOrd="0" destOrd="0" presId="urn:microsoft.com/office/officeart/2005/8/layout/lProcess3"/>
    <dgm:cxn modelId="{B1B17318-C776-2D40-9FCA-20EF625B1614}" type="presOf" srcId="{AC21C64B-780E-0E46-A77D-000D43D1BFED}" destId="{C2FD086D-FD67-244E-8D5D-DF51F297A159}" srcOrd="0" destOrd="0" presId="urn:microsoft.com/office/officeart/2005/8/layout/lProcess3"/>
    <dgm:cxn modelId="{1E88482C-780D-1146-9B0A-0B11BC889888}" srcId="{8679F90F-276E-414A-8CFC-20B63DA7D83D}" destId="{AC21C64B-780E-0E46-A77D-000D43D1BFED}" srcOrd="0" destOrd="0" parTransId="{B61DA5F8-FFCB-154B-B928-FC471F25CD46}" sibTransId="{AD083F27-E710-7845-B24F-1C6207205E0B}"/>
    <dgm:cxn modelId="{AFD5DCAA-463D-E147-B34D-FD9932A16073}" type="presOf" srcId="{545A954D-B625-BD4B-874D-D92099F898D3}" destId="{B482C614-6D4B-D14A-9612-5D0468525316}" srcOrd="0" destOrd="0" presId="urn:microsoft.com/office/officeart/2005/8/layout/lProcess3"/>
    <dgm:cxn modelId="{499FFCCE-4F08-BA4B-8B36-28736E1DB721}" srcId="{E5E93CD7-5475-A24C-A0FD-45E304B888F9}" destId="{41EA3E24-14E6-544F-8AD6-2E7E612101AA}" srcOrd="1" destOrd="0" parTransId="{2BAFD3A7-4221-0E41-9CE6-43A0C19A9964}" sibTransId="{A051B340-AC3A-CD42-97BB-BCB0865A09A0}"/>
    <dgm:cxn modelId="{17FA2CA8-A51F-5744-95DC-CD0B4814C5AB}" type="presOf" srcId="{F725C35F-6A64-7146-9A23-9E6F213F6EBA}" destId="{B88A411A-74BF-0B41-9446-FF9DF5E12310}" srcOrd="0" destOrd="0" presId="urn:microsoft.com/office/officeart/2005/8/layout/lProcess3"/>
    <dgm:cxn modelId="{B939368D-9DF5-4247-BC8F-3AC015163C07}" srcId="{FCA978DA-D202-2746-AC31-4FAC2FCE8D4D}" destId="{2E7E95CA-2004-BB44-A37A-A1233BEE0AE0}" srcOrd="1" destOrd="0" parTransId="{F15C3FF2-2DA3-5F4D-81E1-93D3484C0447}" sibTransId="{80FE1A6F-0356-4341-9577-CC3C09F10D8E}"/>
    <dgm:cxn modelId="{6DF09134-6C05-6E49-88B3-AB5DD3A9C7E1}" type="presOf" srcId="{402AB31C-AF61-D943-91C6-0710F804DE02}" destId="{E9122C34-3F7A-CD4F-9CBF-BDFFEF2D9F67}" srcOrd="0" destOrd="0" presId="urn:microsoft.com/office/officeart/2005/8/layout/lProcess3"/>
    <dgm:cxn modelId="{B87F28B7-5264-EB45-A717-B8E5D5FB579D}" srcId="{15EB03A7-FE8A-A54F-8D24-D30641065FB9}" destId="{5426CDF1-448B-D84C-862E-B34667CD50AE}" srcOrd="1" destOrd="0" parTransId="{F91C1AA9-FD71-CD42-90A6-AE42C3107168}" sibTransId="{A1CF9042-1C11-9041-B54E-41A80AAD5590}"/>
    <dgm:cxn modelId="{4E16C3FA-4EA4-B44E-99D8-B94B0B841F97}" srcId="{E0D63306-74A9-6A4E-91C1-6B082BF9427A}" destId="{545A954D-B625-BD4B-874D-D92099F898D3}" srcOrd="0" destOrd="0" parTransId="{5BEDB615-EC27-B04C-BCE3-30586F824D79}" sibTransId="{F9E7485F-F02C-F345-B597-A819BE3AD4C8}"/>
    <dgm:cxn modelId="{CD6AC947-ABDE-C147-8E6F-88BC8BB02A84}" srcId="{96291F5B-B28B-1244-92FB-A75EBBA2AAFB}" destId="{3499F420-05E2-784C-BDE9-3BB8EB71D369}" srcOrd="0" destOrd="0" parTransId="{DEEC3119-F53D-B743-97E4-E4FBEFCF0017}" sibTransId="{11437C12-D8A5-8647-929D-37BD72CFABDB}"/>
    <dgm:cxn modelId="{8A2782EA-F534-1B48-842A-C48CCEEF02D6}" srcId="{446B78C9-2615-A046-B073-0A456AE12A94}" destId="{3EE3DD3C-80D4-A246-BA74-C896A19FEFF6}" srcOrd="0" destOrd="0" parTransId="{3D8DAEBC-CAA0-9B42-BCF2-C883EEA7C1FD}" sibTransId="{17FE9BFE-B0D7-DD46-AF1D-A5841404882B}"/>
    <dgm:cxn modelId="{3C56C10F-1912-8F44-9344-738421D3073C}" srcId="{DCA0B2F0-F810-4E40-8EBD-F64A2DC098AC}" destId="{265D4D06-5E3C-FE4D-A1D8-75BA93100592}" srcOrd="2" destOrd="0" parTransId="{BB07ECA4-724A-2A4E-A928-EFB0F191A513}" sibTransId="{C87AB69C-8A13-274D-9F5B-01591C1424AD}"/>
    <dgm:cxn modelId="{04699603-4E9D-FB4A-A4F9-B75670DDE4BC}" type="presOf" srcId="{8679F90F-276E-414A-8CFC-20B63DA7D83D}" destId="{5842411D-FB16-EF4E-934C-D044B8110D75}" srcOrd="0" destOrd="0" presId="urn:microsoft.com/office/officeart/2005/8/layout/lProcess3"/>
    <dgm:cxn modelId="{C4F132D3-77CF-C241-895E-8A612FF98D5B}" type="presOf" srcId="{A33FFCF5-4046-2E42-AD66-F1857F79C79F}" destId="{67FF380D-1731-BB44-BE9A-3CBA310E1317}" srcOrd="0" destOrd="0" presId="urn:microsoft.com/office/officeart/2005/8/layout/lProcess3"/>
    <dgm:cxn modelId="{45803AA9-1AAD-6141-93C6-594A6063F142}" srcId="{A8746359-34B0-D94A-80F8-C806E30985D9}" destId="{446B78C9-2615-A046-B073-0A456AE12A94}" srcOrd="0" destOrd="0" parTransId="{31D72C21-B548-EC42-9183-DF2B6AF1BF42}" sibTransId="{44115A75-E546-8345-BA6B-EC2E235615CD}"/>
    <dgm:cxn modelId="{A2248943-9886-C94E-945C-2C3F7465D6F9}" srcId="{96291F5B-B28B-1244-92FB-A75EBBA2AAFB}" destId="{E52990EA-344E-CE49-A7A7-AAE6C056E802}" srcOrd="1" destOrd="0" parTransId="{CB320E64-33FA-6245-8C27-9D5F5C0810A8}" sibTransId="{3A326191-088F-534B-BE04-AEA0D02053A1}"/>
    <dgm:cxn modelId="{FA30B880-8650-C547-AEC8-0D55BAF7B2CC}" type="presOf" srcId="{FCA978DA-D202-2746-AC31-4FAC2FCE8D4D}" destId="{BBE2BD69-A004-A84A-B470-60758E219924}" srcOrd="0" destOrd="0" presId="urn:microsoft.com/office/officeart/2005/8/layout/lProcess3"/>
    <dgm:cxn modelId="{5C3FDBFB-2BA8-B64C-8681-D0B778AB8260}" srcId="{FCA978DA-D202-2746-AC31-4FAC2FCE8D4D}" destId="{46C4FFB8-5E2B-CF4F-858B-FFF6FCF2C913}" srcOrd="0" destOrd="0" parTransId="{E75E9EF0-A54A-164F-A448-EAF505EDB515}" sibTransId="{03E8A7FD-1736-CA4A-BB64-2135294A6BD0}"/>
    <dgm:cxn modelId="{C9F4F58C-B42D-6644-AFCE-9AA6D1D8BF5A}" type="presOf" srcId="{96291F5B-B28B-1244-92FB-A75EBBA2AAFB}" destId="{523044AB-B1A9-3447-95EA-489DC22A03B3}" srcOrd="0" destOrd="0" presId="urn:microsoft.com/office/officeart/2005/8/layout/lProcess3"/>
    <dgm:cxn modelId="{B92F20C6-2190-954B-9EC2-F1F072B68B6E}" srcId="{DCA0B2F0-F810-4E40-8EBD-F64A2DC098AC}" destId="{E8D117D6-6614-DE41-93BA-C9666FA49CFB}" srcOrd="0" destOrd="0" parTransId="{F156C7D3-6F5D-1D49-ABA1-DBDDB23FDE0C}" sibTransId="{48DB9B68-3A26-EF4E-8662-9D6779EF8144}"/>
    <dgm:cxn modelId="{D83AD922-6554-CC4B-A180-EA5A05A5CCF4}" srcId="{A8746359-34B0-D94A-80F8-C806E30985D9}" destId="{E0D63306-74A9-6A4E-91C1-6B082BF9427A}" srcOrd="2" destOrd="0" parTransId="{C80F42F3-3906-AA4A-8072-ADF53B0269B2}" sibTransId="{6EC329B3-77E6-8240-A472-AAAB0251C6E1}"/>
    <dgm:cxn modelId="{41E5C4A0-F01C-9747-97D1-73743BCF8E7E}" type="presOf" srcId="{5426CDF1-448B-D84C-862E-B34667CD50AE}" destId="{D040F16F-A9C0-204A-8EF3-13A0330BCCF2}" srcOrd="0" destOrd="0" presId="urn:microsoft.com/office/officeart/2005/8/layout/lProcess3"/>
    <dgm:cxn modelId="{B489D773-7E35-184F-8AFF-F583A5EC94C6}" srcId="{DCA0B2F0-F810-4E40-8EBD-F64A2DC098AC}" destId="{C4D9022D-BC69-D544-A961-BBFF85642BDE}" srcOrd="1" destOrd="0" parTransId="{3B6D940A-D0BF-6C46-BEFD-8C51DB3AC231}" sibTransId="{5AD5FDA5-39E4-DE4C-92A6-F998324CDC19}"/>
    <dgm:cxn modelId="{512E71E8-1E34-F641-A730-41C70DEFF3A5}" srcId="{446B78C9-2615-A046-B073-0A456AE12A94}" destId="{CD1BE2CD-7465-7F4F-864A-A796783D8A1D}" srcOrd="1" destOrd="0" parTransId="{AEE0FF0A-8DAA-7947-904A-176387B1FC6F}" sibTransId="{0A56FE3D-AE27-5E44-9908-8FCABA96B948}"/>
    <dgm:cxn modelId="{933D2114-7D9C-A34B-B901-DE1F0DC1B397}" srcId="{15EB03A7-FE8A-A54F-8D24-D30641065FB9}" destId="{B24AE8F5-C720-2D44-8025-5DFEA0FB980D}" srcOrd="0" destOrd="0" parTransId="{C528B405-19B6-744A-BD34-A9D1A918D61C}" sibTransId="{AD500CBE-7F3A-DE45-AFBD-E85DBE3900CA}"/>
    <dgm:cxn modelId="{7BE67C5D-9EEF-FA45-9646-274E94886A64}" srcId="{A8746359-34B0-D94A-80F8-C806E30985D9}" destId="{8286397D-7E3B-8042-A3A6-8F5A6173D928}" srcOrd="10" destOrd="0" parTransId="{F7CD5A5A-160A-8D4E-9B27-537899B86762}" sibTransId="{8A527A7C-79C5-AD4F-B19B-C62CAB390224}"/>
    <dgm:cxn modelId="{D5A865C0-9099-F54B-9F11-88F5B3D8B70C}" type="presOf" srcId="{5B985EB2-EB0D-2246-884D-47B9C858E634}" destId="{61876542-CCED-0D4A-A343-F065F65BB226}" srcOrd="0" destOrd="0" presId="urn:microsoft.com/office/officeart/2005/8/layout/lProcess3"/>
    <dgm:cxn modelId="{6A323FB2-41A5-D94B-9870-966CDC3151C3}" type="presOf" srcId="{84B7E7B9-485B-6C48-80F0-46F236545576}" destId="{6802DA83-D684-1E41-8EA3-552E0A7EFDDA}" srcOrd="0" destOrd="0" presId="urn:microsoft.com/office/officeart/2005/8/layout/lProcess3"/>
    <dgm:cxn modelId="{2D3F562A-9ACA-8F47-91EA-A06FFE0CF68C}" type="presOf" srcId="{E5E93CD7-5475-A24C-A0FD-45E304B888F9}" destId="{BCC05D96-E976-8642-AB0C-C46AFD3B2F92}" srcOrd="0" destOrd="0" presId="urn:microsoft.com/office/officeart/2005/8/layout/lProcess3"/>
    <dgm:cxn modelId="{9B67F4C8-174B-D24D-9C55-478BD902134A}" srcId="{A8746359-34B0-D94A-80F8-C806E30985D9}" destId="{DCA0B2F0-F810-4E40-8EBD-F64A2DC098AC}" srcOrd="1" destOrd="0" parTransId="{2B49C43E-E581-3E40-B625-4CCE50C2B823}" sibTransId="{EF8CA059-9560-B047-A591-38C000137F68}"/>
    <dgm:cxn modelId="{9BD01DA3-F3B4-F544-BDD2-6607F79643B5}" srcId="{A8746359-34B0-D94A-80F8-C806E30985D9}" destId="{8DFB35D9-EEC3-7B41-84AF-5AF4851F04FA}" srcOrd="5" destOrd="0" parTransId="{25545C33-2951-414C-8279-1C83A3BD8F2D}" sibTransId="{779F9489-6311-A84B-929E-E7CC8D6647F9}"/>
    <dgm:cxn modelId="{CC05F2BA-E713-D245-9058-BAC13A1C1D19}" type="presOf" srcId="{66DE5A3C-8BE3-8A4B-800B-B4646A781F54}" destId="{42725E65-35DC-EE47-8E48-8AED9C164A61}" srcOrd="0" destOrd="0" presId="urn:microsoft.com/office/officeart/2005/8/layout/lProcess3"/>
    <dgm:cxn modelId="{4AC6DC05-D945-3B4C-A669-2042F8B318C8}" type="presOf" srcId="{2E7E95CA-2004-BB44-A37A-A1233BEE0AE0}" destId="{DF6A7490-5F58-BD42-B610-2D0242327C13}" srcOrd="0" destOrd="0" presId="urn:microsoft.com/office/officeart/2005/8/layout/lProcess3"/>
    <dgm:cxn modelId="{1F7BCBE5-B78E-2D41-B1BC-4BA1BFB543ED}" srcId="{8286397D-7E3B-8042-A3A6-8F5A6173D928}" destId="{A2E83FE8-396F-AE43-B910-74E2AB84D6BC}" srcOrd="0" destOrd="0" parTransId="{3303A464-1D4B-E142-A5A1-BDDDEFD18500}" sibTransId="{A55DBE1C-376C-7149-960B-2ED7B499EB1C}"/>
    <dgm:cxn modelId="{5F8D4053-91CC-1F4B-AA76-61F7AA9C8699}" type="presOf" srcId="{3EE3DD3C-80D4-A246-BA74-C896A19FEFF6}" destId="{47CC3591-B8E8-AA46-9A55-90390DFDDFA4}" srcOrd="0" destOrd="0" presId="urn:microsoft.com/office/officeart/2005/8/layout/lProcess3"/>
    <dgm:cxn modelId="{3A4100EF-9CB8-644E-AF79-6D055FD14ADC}" srcId="{A8746359-34B0-D94A-80F8-C806E30985D9}" destId="{FCA978DA-D202-2746-AC31-4FAC2FCE8D4D}" srcOrd="9" destOrd="0" parTransId="{7B50B97D-AE24-8F46-A127-1D5AD473B4F6}" sibTransId="{D54D198B-9321-4A47-A378-F66DB9BAAC43}"/>
    <dgm:cxn modelId="{5D738CC0-9945-B845-BB81-FEBC2960CCCC}" type="presOf" srcId="{3499F420-05E2-784C-BDE9-3BB8EB71D369}" destId="{BC87860D-398F-2B42-AF9B-FA6F5F313402}" srcOrd="0" destOrd="0" presId="urn:microsoft.com/office/officeart/2005/8/layout/lProcess3"/>
    <dgm:cxn modelId="{88340070-EF38-D549-9C89-6E8341DB0C3C}" type="presOf" srcId="{41EA3E24-14E6-544F-8AD6-2E7E612101AA}" destId="{A27B7E38-96BB-2642-9F02-95E8706C6F3F}" srcOrd="0" destOrd="0" presId="urn:microsoft.com/office/officeart/2005/8/layout/lProcess3"/>
    <dgm:cxn modelId="{1A654600-640B-BA43-BF95-A5229CF6A17B}" type="presOf" srcId="{E8D117D6-6614-DE41-93BA-C9666FA49CFB}" destId="{69274C3A-FFA6-264B-B393-4F6FB65F267E}" srcOrd="0" destOrd="0" presId="urn:microsoft.com/office/officeart/2005/8/layout/lProcess3"/>
    <dgm:cxn modelId="{795D7C7A-E004-2644-B2A5-790A336FEF5D}" type="presOf" srcId="{784503FF-6A24-1340-9C74-060FF95A88AC}" destId="{915669B1-4311-6040-98F9-05A8A118E0F7}" srcOrd="0" destOrd="0" presId="urn:microsoft.com/office/officeart/2005/8/layout/lProcess3"/>
    <dgm:cxn modelId="{599A60D6-3ACE-644D-9A3C-24DE2949DF77}" type="presOf" srcId="{265D4D06-5E3C-FE4D-A1D8-75BA93100592}" destId="{6492247E-F19D-3D49-B99D-E5AEC166B376}" srcOrd="0" destOrd="0" presId="urn:microsoft.com/office/officeart/2005/8/layout/lProcess3"/>
    <dgm:cxn modelId="{026FF7AF-31E8-EA47-BAF4-E7E056C0FC9C}" srcId="{A8746359-34B0-D94A-80F8-C806E30985D9}" destId="{8679F90F-276E-414A-8CFC-20B63DA7D83D}" srcOrd="11" destOrd="0" parTransId="{C6E7CFC1-8D18-5044-849A-D2767C8F35CC}" sibTransId="{D74CEA83-95CB-BC46-B404-521DBF1EC00E}"/>
    <dgm:cxn modelId="{18125CB0-FBEA-C449-9D4B-A16F55FCD7FE}" type="presOf" srcId="{8286397D-7E3B-8042-A3A6-8F5A6173D928}" destId="{537B6073-B1C1-2845-B8F4-463905D62E15}" srcOrd="0" destOrd="0" presId="urn:microsoft.com/office/officeart/2005/8/layout/lProcess3"/>
    <dgm:cxn modelId="{66E9802F-489D-CB4B-B1DA-BC7CA80766A0}" srcId="{8DFB35D9-EEC3-7B41-84AF-5AF4851F04FA}" destId="{F725C35F-6A64-7146-9A23-9E6F213F6EBA}" srcOrd="1" destOrd="0" parTransId="{1DE2F64C-580C-6142-A068-5C6BEA80622E}" sibTransId="{ADAA9699-6A55-7547-9BF6-F0B870B1269D}"/>
    <dgm:cxn modelId="{1FA4B772-E7E0-D448-AA51-B4555A335677}" type="presOf" srcId="{E0D63306-74A9-6A4E-91C1-6B082BF9427A}" destId="{EFEBCCAC-7004-6C48-8E82-AA5001DA65E0}" srcOrd="0" destOrd="0" presId="urn:microsoft.com/office/officeart/2005/8/layout/lProcess3"/>
    <dgm:cxn modelId="{4487C3D5-05FA-C24B-A52C-3F68FA44939E}" type="presOf" srcId="{8DFB35D9-EEC3-7B41-84AF-5AF4851F04FA}" destId="{D8B55660-2FDC-2C44-99E0-4C9B30FF23E7}" srcOrd="0" destOrd="0" presId="urn:microsoft.com/office/officeart/2005/8/layout/lProcess3"/>
    <dgm:cxn modelId="{DA6B2E9F-355B-6541-9B09-906C685C8C7C}" srcId="{64903408-D9F2-A547-B846-E14CA1C47963}" destId="{A33FFCF5-4046-2E42-AD66-F1857F79C79F}" srcOrd="0" destOrd="0" parTransId="{ACFA65AF-67CC-C84D-BE6C-70A9F33459EA}" sibTransId="{1DE10AC7-0AB2-5947-99C9-ED3A29E7EA95}"/>
    <dgm:cxn modelId="{9E9D8882-2F6C-D547-9EAD-7220B0C728E5}" srcId="{66DE5A3C-8BE3-8A4B-800B-B4646A781F54}" destId="{784503FF-6A24-1340-9C74-060FF95A88AC}" srcOrd="0" destOrd="0" parTransId="{817E75A2-37A1-A24B-9552-2EE802772DAD}" sibTransId="{76993A7B-CFEB-1748-B170-AFE74FA4864F}"/>
    <dgm:cxn modelId="{9775B52A-EA4C-7E45-9E4B-BCF9348D1EDC}" type="presOf" srcId="{E52990EA-344E-CE49-A7A7-AAE6C056E802}" destId="{F2D66F30-29E9-8F49-9221-8CE2BB519AFE}" srcOrd="0" destOrd="0" presId="urn:microsoft.com/office/officeart/2005/8/layout/lProcess3"/>
    <dgm:cxn modelId="{8C37F78C-0C53-A248-BDA2-C9D91F51E642}" type="presOf" srcId="{C4D9022D-BC69-D544-A961-BBFF85642BDE}" destId="{7D28AB11-E115-9041-ACA1-1199DE0F9A3C}" srcOrd="0" destOrd="0" presId="urn:microsoft.com/office/officeart/2005/8/layout/lProcess3"/>
    <dgm:cxn modelId="{2B5CC883-79BB-6843-A10D-466845E03E9D}" type="presOf" srcId="{A8746359-34B0-D94A-80F8-C806E30985D9}" destId="{8028288C-6741-8B4B-9BFA-608AAA90F382}" srcOrd="0" destOrd="0" presId="urn:microsoft.com/office/officeart/2005/8/layout/lProcess3"/>
    <dgm:cxn modelId="{4C1A0F4A-52B1-DD4F-870B-9D95BB4F3EEA}" srcId="{A8746359-34B0-D94A-80F8-C806E30985D9}" destId="{15EB03A7-FE8A-A54F-8D24-D30641065FB9}" srcOrd="7" destOrd="0" parTransId="{00CF4ED2-512C-684F-AF20-41AC21A4D125}" sibTransId="{9A3D4110-3788-1D42-A5BC-F5D042545F20}"/>
    <dgm:cxn modelId="{AA820ED8-DEEA-CC4F-B72F-F8DAB93FDF48}" type="presOf" srcId="{15EB03A7-FE8A-A54F-8D24-D30641065FB9}" destId="{9175F1A7-0E9D-834D-A659-611D27019402}" srcOrd="0" destOrd="0" presId="urn:microsoft.com/office/officeart/2005/8/layout/lProcess3"/>
    <dgm:cxn modelId="{E23CE6B2-B2FC-AB45-BC08-155F9A40153B}" type="presOf" srcId="{46C4FFB8-5E2B-CF4F-858B-FFF6FCF2C913}" destId="{C841D34A-CCEA-6B40-9502-F349AA3F520A}" srcOrd="0" destOrd="0" presId="urn:microsoft.com/office/officeart/2005/8/layout/lProcess3"/>
    <dgm:cxn modelId="{CEFA80D7-83E2-4640-896E-CC937D08F150}" type="presOf" srcId="{CD1BE2CD-7465-7F4F-864A-A796783D8A1D}" destId="{9D63C2B7-6391-5647-9500-FD054064B7FE}" srcOrd="0" destOrd="0" presId="urn:microsoft.com/office/officeart/2005/8/layout/lProcess3"/>
    <dgm:cxn modelId="{B127A8DC-C421-2E4B-9FD8-1B7371D67BCC}" type="presOf" srcId="{B24AE8F5-C720-2D44-8025-5DFEA0FB980D}" destId="{63A3FE04-7E68-504E-8181-9B741F6769F3}" srcOrd="0" destOrd="0" presId="urn:microsoft.com/office/officeart/2005/8/layout/lProcess3"/>
    <dgm:cxn modelId="{AA7C0C26-D45A-0641-82AD-A06CFB6D9A51}" type="presOf" srcId="{64903408-D9F2-A547-B846-E14CA1C47963}" destId="{AFB2F438-69D0-9944-979A-D3F3B2DDB338}" srcOrd="0" destOrd="0" presId="urn:microsoft.com/office/officeart/2005/8/layout/lProcess3"/>
    <dgm:cxn modelId="{B66FBF5F-12A5-3844-98B2-E2C4C78115E4}" type="presParOf" srcId="{8028288C-6741-8B4B-9BFA-608AAA90F382}" destId="{1399DA92-3240-D74E-8F91-260593B16F8B}" srcOrd="0" destOrd="0" presId="urn:microsoft.com/office/officeart/2005/8/layout/lProcess3"/>
    <dgm:cxn modelId="{054CA257-7712-F749-808D-A4FC113636A4}" type="presParOf" srcId="{1399DA92-3240-D74E-8F91-260593B16F8B}" destId="{6ACFC819-4CD4-9244-AEAF-0DC80FFA6FFF}" srcOrd="0" destOrd="0" presId="urn:microsoft.com/office/officeart/2005/8/layout/lProcess3"/>
    <dgm:cxn modelId="{15594412-B30C-5345-B94F-380535B5D9B3}" type="presParOf" srcId="{1399DA92-3240-D74E-8F91-260593B16F8B}" destId="{E2F62E80-7122-0A4B-B333-2B98C657139A}" srcOrd="1" destOrd="0" presId="urn:microsoft.com/office/officeart/2005/8/layout/lProcess3"/>
    <dgm:cxn modelId="{198BFFFB-3261-7F41-8AF6-D0155A3D4D05}" type="presParOf" srcId="{1399DA92-3240-D74E-8F91-260593B16F8B}" destId="{47CC3591-B8E8-AA46-9A55-90390DFDDFA4}" srcOrd="2" destOrd="0" presId="urn:microsoft.com/office/officeart/2005/8/layout/lProcess3"/>
    <dgm:cxn modelId="{F1AF5473-FCA6-C74C-BF38-2C8BD4357972}" type="presParOf" srcId="{1399DA92-3240-D74E-8F91-260593B16F8B}" destId="{1568B4B5-3C53-6840-B766-C4D019F1A875}" srcOrd="3" destOrd="0" presId="urn:microsoft.com/office/officeart/2005/8/layout/lProcess3"/>
    <dgm:cxn modelId="{7D40FB6A-990A-F945-BFA8-13D809A71744}" type="presParOf" srcId="{1399DA92-3240-D74E-8F91-260593B16F8B}" destId="{9D63C2B7-6391-5647-9500-FD054064B7FE}" srcOrd="4" destOrd="0" presId="urn:microsoft.com/office/officeart/2005/8/layout/lProcess3"/>
    <dgm:cxn modelId="{CC9B0CC5-8541-A24C-B517-726429D9773C}" type="presParOf" srcId="{8028288C-6741-8B4B-9BFA-608AAA90F382}" destId="{BB8D6108-6F07-7D43-99B3-54F474DDF322}" srcOrd="1" destOrd="0" presId="urn:microsoft.com/office/officeart/2005/8/layout/lProcess3"/>
    <dgm:cxn modelId="{B626B896-EE97-F84D-9F65-97C515884EB3}" type="presParOf" srcId="{8028288C-6741-8B4B-9BFA-608AAA90F382}" destId="{82288D20-AE13-404A-BBA9-3BCCD1A3EAB5}" srcOrd="2" destOrd="0" presId="urn:microsoft.com/office/officeart/2005/8/layout/lProcess3"/>
    <dgm:cxn modelId="{AB34CF46-2D16-E04F-9B34-E4F4BC206C3C}" type="presParOf" srcId="{82288D20-AE13-404A-BBA9-3BCCD1A3EAB5}" destId="{E28A15C1-704C-C546-B735-3C1DB538071C}" srcOrd="0" destOrd="0" presId="urn:microsoft.com/office/officeart/2005/8/layout/lProcess3"/>
    <dgm:cxn modelId="{66E9F69D-EFBE-4346-985C-A1EAC330BCB6}" type="presParOf" srcId="{82288D20-AE13-404A-BBA9-3BCCD1A3EAB5}" destId="{B322E841-9BC0-D049-8451-4AC3BA2B000E}" srcOrd="1" destOrd="0" presId="urn:microsoft.com/office/officeart/2005/8/layout/lProcess3"/>
    <dgm:cxn modelId="{07C1BE28-D4B2-064C-98E9-021ABE03F277}" type="presParOf" srcId="{82288D20-AE13-404A-BBA9-3BCCD1A3EAB5}" destId="{69274C3A-FFA6-264B-B393-4F6FB65F267E}" srcOrd="2" destOrd="0" presId="urn:microsoft.com/office/officeart/2005/8/layout/lProcess3"/>
    <dgm:cxn modelId="{8E6433F4-3235-FF45-B63F-65D82C1A6214}" type="presParOf" srcId="{82288D20-AE13-404A-BBA9-3BCCD1A3EAB5}" destId="{C3047546-5007-8341-B274-ACCD96A0F0F1}" srcOrd="3" destOrd="0" presId="urn:microsoft.com/office/officeart/2005/8/layout/lProcess3"/>
    <dgm:cxn modelId="{3B71AF7D-CA91-8E49-AF35-AE01FAB4D465}" type="presParOf" srcId="{82288D20-AE13-404A-BBA9-3BCCD1A3EAB5}" destId="{7D28AB11-E115-9041-ACA1-1199DE0F9A3C}" srcOrd="4" destOrd="0" presId="urn:microsoft.com/office/officeart/2005/8/layout/lProcess3"/>
    <dgm:cxn modelId="{2DC0D214-2B3B-A24F-9A5B-9950E5FF027C}" type="presParOf" srcId="{82288D20-AE13-404A-BBA9-3BCCD1A3EAB5}" destId="{1E2118A7-2C33-274F-9236-799094DAA6BA}" srcOrd="5" destOrd="0" presId="urn:microsoft.com/office/officeart/2005/8/layout/lProcess3"/>
    <dgm:cxn modelId="{7F98052A-1302-7345-8F2F-D666056041FF}" type="presParOf" srcId="{82288D20-AE13-404A-BBA9-3BCCD1A3EAB5}" destId="{6492247E-F19D-3D49-B99D-E5AEC166B376}" srcOrd="6" destOrd="0" presId="urn:microsoft.com/office/officeart/2005/8/layout/lProcess3"/>
    <dgm:cxn modelId="{1B8AADE4-ADB8-8F47-A0C6-98DD8460B594}" type="presParOf" srcId="{8028288C-6741-8B4B-9BFA-608AAA90F382}" destId="{B109623C-52CC-F049-A52A-64726737DF35}" srcOrd="3" destOrd="0" presId="urn:microsoft.com/office/officeart/2005/8/layout/lProcess3"/>
    <dgm:cxn modelId="{833FE388-5492-4E4E-931C-69B3D5EA4B32}" type="presParOf" srcId="{8028288C-6741-8B4B-9BFA-608AAA90F382}" destId="{25203EE1-1AD1-D34A-987A-10197FB3C54A}" srcOrd="4" destOrd="0" presId="urn:microsoft.com/office/officeart/2005/8/layout/lProcess3"/>
    <dgm:cxn modelId="{8CC67374-067B-1941-911D-12DA5AC3A912}" type="presParOf" srcId="{25203EE1-1AD1-D34A-987A-10197FB3C54A}" destId="{EFEBCCAC-7004-6C48-8E82-AA5001DA65E0}" srcOrd="0" destOrd="0" presId="urn:microsoft.com/office/officeart/2005/8/layout/lProcess3"/>
    <dgm:cxn modelId="{3F08BCAF-B860-E445-B392-D5D6785D3D06}" type="presParOf" srcId="{25203EE1-1AD1-D34A-987A-10197FB3C54A}" destId="{702031D4-FF7F-E640-85EB-2A509D245E4E}" srcOrd="1" destOrd="0" presId="urn:microsoft.com/office/officeart/2005/8/layout/lProcess3"/>
    <dgm:cxn modelId="{122A1157-CE7C-4343-8E2B-778AD126FD83}" type="presParOf" srcId="{25203EE1-1AD1-D34A-987A-10197FB3C54A}" destId="{B482C614-6D4B-D14A-9612-5D0468525316}" srcOrd="2" destOrd="0" presId="urn:microsoft.com/office/officeart/2005/8/layout/lProcess3"/>
    <dgm:cxn modelId="{A54F5CA6-E8C3-214A-8CD3-4BD45990623A}" type="presParOf" srcId="{25203EE1-1AD1-D34A-987A-10197FB3C54A}" destId="{AAFF518D-E4F6-BA48-9FFE-DC46E3B1684A}" srcOrd="3" destOrd="0" presId="urn:microsoft.com/office/officeart/2005/8/layout/lProcess3"/>
    <dgm:cxn modelId="{224036DE-E077-3344-93D4-42E4808A0B81}" type="presParOf" srcId="{25203EE1-1AD1-D34A-987A-10197FB3C54A}" destId="{E9122C34-3F7A-CD4F-9CBF-BDFFEF2D9F67}" srcOrd="4" destOrd="0" presId="urn:microsoft.com/office/officeart/2005/8/layout/lProcess3"/>
    <dgm:cxn modelId="{0AD8B47C-74DF-804D-B8F5-8795EDCE5F20}" type="presParOf" srcId="{8028288C-6741-8B4B-9BFA-608AAA90F382}" destId="{57CCDD6C-1D69-344A-9ACC-AC6D389639DB}" srcOrd="5" destOrd="0" presId="urn:microsoft.com/office/officeart/2005/8/layout/lProcess3"/>
    <dgm:cxn modelId="{192BEBF2-99F3-804A-A418-EDB02BEDE6F9}" type="presParOf" srcId="{8028288C-6741-8B4B-9BFA-608AAA90F382}" destId="{BFED9D6A-40DC-1246-82D8-91827F0646E5}" srcOrd="6" destOrd="0" presId="urn:microsoft.com/office/officeart/2005/8/layout/lProcess3"/>
    <dgm:cxn modelId="{BF7E5709-C1D2-3E4E-BC58-AB1688896BEF}" type="presParOf" srcId="{BFED9D6A-40DC-1246-82D8-91827F0646E5}" destId="{523044AB-B1A9-3447-95EA-489DC22A03B3}" srcOrd="0" destOrd="0" presId="urn:microsoft.com/office/officeart/2005/8/layout/lProcess3"/>
    <dgm:cxn modelId="{D2F79916-8C86-7845-B380-A1DBEEA70596}" type="presParOf" srcId="{BFED9D6A-40DC-1246-82D8-91827F0646E5}" destId="{A8729232-F1F8-4A4C-A74B-F043551CED89}" srcOrd="1" destOrd="0" presId="urn:microsoft.com/office/officeart/2005/8/layout/lProcess3"/>
    <dgm:cxn modelId="{0C165583-306E-2C41-8721-B0140D4686BA}" type="presParOf" srcId="{BFED9D6A-40DC-1246-82D8-91827F0646E5}" destId="{BC87860D-398F-2B42-AF9B-FA6F5F313402}" srcOrd="2" destOrd="0" presId="urn:microsoft.com/office/officeart/2005/8/layout/lProcess3"/>
    <dgm:cxn modelId="{C858C4BB-4DE0-EF4C-AF19-D19358388FDE}" type="presParOf" srcId="{BFED9D6A-40DC-1246-82D8-91827F0646E5}" destId="{6C616067-7D13-AF44-9B50-250B12480D4F}" srcOrd="3" destOrd="0" presId="urn:microsoft.com/office/officeart/2005/8/layout/lProcess3"/>
    <dgm:cxn modelId="{A6576B34-F321-3A45-9222-EF67B9EE9B50}" type="presParOf" srcId="{BFED9D6A-40DC-1246-82D8-91827F0646E5}" destId="{F2D66F30-29E9-8F49-9221-8CE2BB519AFE}" srcOrd="4" destOrd="0" presId="urn:microsoft.com/office/officeart/2005/8/layout/lProcess3"/>
    <dgm:cxn modelId="{5AB211E1-F118-E743-ADF8-289367FA012B}" type="presParOf" srcId="{8028288C-6741-8B4B-9BFA-608AAA90F382}" destId="{D19E12D9-881B-7849-90D4-2340E00D2CA4}" srcOrd="7" destOrd="0" presId="urn:microsoft.com/office/officeart/2005/8/layout/lProcess3"/>
    <dgm:cxn modelId="{F3879EAD-AE29-6F42-A74A-A6A533415051}" type="presParOf" srcId="{8028288C-6741-8B4B-9BFA-608AAA90F382}" destId="{B95BDFE7-C3DE-304D-A6C2-BAA647793633}" srcOrd="8" destOrd="0" presId="urn:microsoft.com/office/officeart/2005/8/layout/lProcess3"/>
    <dgm:cxn modelId="{2AB01851-457C-1A4C-A0F3-00AFE5A8CD01}" type="presParOf" srcId="{B95BDFE7-C3DE-304D-A6C2-BAA647793633}" destId="{AFB2F438-69D0-9944-979A-D3F3B2DDB338}" srcOrd="0" destOrd="0" presId="urn:microsoft.com/office/officeart/2005/8/layout/lProcess3"/>
    <dgm:cxn modelId="{98417338-D814-3842-98EA-058517B47C68}" type="presParOf" srcId="{B95BDFE7-C3DE-304D-A6C2-BAA647793633}" destId="{5967F173-7D72-1B45-8793-64C216C9CCF6}" srcOrd="1" destOrd="0" presId="urn:microsoft.com/office/officeart/2005/8/layout/lProcess3"/>
    <dgm:cxn modelId="{DAC7A05F-8398-B84E-AB51-7C6FB594FEE7}" type="presParOf" srcId="{B95BDFE7-C3DE-304D-A6C2-BAA647793633}" destId="{67FF380D-1731-BB44-BE9A-3CBA310E1317}" srcOrd="2" destOrd="0" presId="urn:microsoft.com/office/officeart/2005/8/layout/lProcess3"/>
    <dgm:cxn modelId="{81FCB034-84F1-C14F-ADEB-1146062752FB}" type="presParOf" srcId="{8028288C-6741-8B4B-9BFA-608AAA90F382}" destId="{E251B676-4F9D-DB4E-AAAE-02C8354E240B}" srcOrd="9" destOrd="0" presId="urn:microsoft.com/office/officeart/2005/8/layout/lProcess3"/>
    <dgm:cxn modelId="{77B7E6C9-5CA5-5F43-83C0-4796B532B1DE}" type="presParOf" srcId="{8028288C-6741-8B4B-9BFA-608AAA90F382}" destId="{9979C3D9-14DF-D04B-B711-6F02C0603AFB}" srcOrd="10" destOrd="0" presId="urn:microsoft.com/office/officeart/2005/8/layout/lProcess3"/>
    <dgm:cxn modelId="{B205C410-C399-2D47-A8D1-CE7BD40EC468}" type="presParOf" srcId="{9979C3D9-14DF-D04B-B711-6F02C0603AFB}" destId="{D8B55660-2FDC-2C44-99E0-4C9B30FF23E7}" srcOrd="0" destOrd="0" presId="urn:microsoft.com/office/officeart/2005/8/layout/lProcess3"/>
    <dgm:cxn modelId="{BE1CCE6C-2A8F-DE40-BBD2-1112FA92E2DF}" type="presParOf" srcId="{9979C3D9-14DF-D04B-B711-6F02C0603AFB}" destId="{F4AC34BA-41C2-224B-8914-69C3C3F287B0}" srcOrd="1" destOrd="0" presId="urn:microsoft.com/office/officeart/2005/8/layout/lProcess3"/>
    <dgm:cxn modelId="{2F73D2C0-8555-E54B-A637-CBA3D66C7319}" type="presParOf" srcId="{9979C3D9-14DF-D04B-B711-6F02C0603AFB}" destId="{61876542-CCED-0D4A-A343-F065F65BB226}" srcOrd="2" destOrd="0" presId="urn:microsoft.com/office/officeart/2005/8/layout/lProcess3"/>
    <dgm:cxn modelId="{F32A1173-DD28-994E-883E-36E65C1AD362}" type="presParOf" srcId="{9979C3D9-14DF-D04B-B711-6F02C0603AFB}" destId="{75FC5D34-8E7E-0D45-A18D-EE2530A0FF4F}" srcOrd="3" destOrd="0" presId="urn:microsoft.com/office/officeart/2005/8/layout/lProcess3"/>
    <dgm:cxn modelId="{99718386-4A32-AC44-9AFE-95002D6F47C1}" type="presParOf" srcId="{9979C3D9-14DF-D04B-B711-6F02C0603AFB}" destId="{B88A411A-74BF-0B41-9446-FF9DF5E12310}" srcOrd="4" destOrd="0" presId="urn:microsoft.com/office/officeart/2005/8/layout/lProcess3"/>
    <dgm:cxn modelId="{04D9F751-5D3C-F94C-A8E2-193CE790DFB5}" type="presParOf" srcId="{8028288C-6741-8B4B-9BFA-608AAA90F382}" destId="{7C680622-3D70-CF4F-A777-41E01302A171}" srcOrd="11" destOrd="0" presId="urn:microsoft.com/office/officeart/2005/8/layout/lProcess3"/>
    <dgm:cxn modelId="{DC0CECBC-0879-5442-B282-C23CA76D08F6}" type="presParOf" srcId="{8028288C-6741-8B4B-9BFA-608AAA90F382}" destId="{71861D34-5A94-9F4C-84B3-CED6AE958151}" srcOrd="12" destOrd="0" presId="urn:microsoft.com/office/officeart/2005/8/layout/lProcess3"/>
    <dgm:cxn modelId="{42FF5D0B-043A-DB40-90BA-A40EF18C310B}" type="presParOf" srcId="{71861D34-5A94-9F4C-84B3-CED6AE958151}" destId="{BCC05D96-E976-8642-AB0C-C46AFD3B2F92}" srcOrd="0" destOrd="0" presId="urn:microsoft.com/office/officeart/2005/8/layout/lProcess3"/>
    <dgm:cxn modelId="{0462F07A-8DF3-CC43-889E-2E0F2D284E63}" type="presParOf" srcId="{71861D34-5A94-9F4C-84B3-CED6AE958151}" destId="{F22949CD-9B38-BE46-BA6A-9CC01E2B9FB4}" srcOrd="1" destOrd="0" presId="urn:microsoft.com/office/officeart/2005/8/layout/lProcess3"/>
    <dgm:cxn modelId="{7FEAB364-058F-F344-973C-DE9E2BDB9355}" type="presParOf" srcId="{71861D34-5A94-9F4C-84B3-CED6AE958151}" destId="{6802DA83-D684-1E41-8EA3-552E0A7EFDDA}" srcOrd="2" destOrd="0" presId="urn:microsoft.com/office/officeart/2005/8/layout/lProcess3"/>
    <dgm:cxn modelId="{94601447-5F3F-4B4B-B840-90F15CF46B72}" type="presParOf" srcId="{71861D34-5A94-9F4C-84B3-CED6AE958151}" destId="{B08399F7-C038-CC49-8386-63CD543CE2FF}" srcOrd="3" destOrd="0" presId="urn:microsoft.com/office/officeart/2005/8/layout/lProcess3"/>
    <dgm:cxn modelId="{327F2960-180B-394C-A13E-7C72380D4ED2}" type="presParOf" srcId="{71861D34-5A94-9F4C-84B3-CED6AE958151}" destId="{A27B7E38-96BB-2642-9F02-95E8706C6F3F}" srcOrd="4" destOrd="0" presId="urn:microsoft.com/office/officeart/2005/8/layout/lProcess3"/>
    <dgm:cxn modelId="{82C692F8-9C53-2D48-9795-F9F4BD136FB2}" type="presParOf" srcId="{8028288C-6741-8B4B-9BFA-608AAA90F382}" destId="{48DDCF2E-C663-AC48-8868-5928E5B6E089}" srcOrd="13" destOrd="0" presId="urn:microsoft.com/office/officeart/2005/8/layout/lProcess3"/>
    <dgm:cxn modelId="{1345674A-8517-E148-8E24-444DCB6D3AFD}" type="presParOf" srcId="{8028288C-6741-8B4B-9BFA-608AAA90F382}" destId="{00B90EB3-E09C-FA43-907F-1A83F9EEC90C}" srcOrd="14" destOrd="0" presId="urn:microsoft.com/office/officeart/2005/8/layout/lProcess3"/>
    <dgm:cxn modelId="{BB18E95B-28BB-8940-8986-53F0D88D58BA}" type="presParOf" srcId="{00B90EB3-E09C-FA43-907F-1A83F9EEC90C}" destId="{9175F1A7-0E9D-834D-A659-611D27019402}" srcOrd="0" destOrd="0" presId="urn:microsoft.com/office/officeart/2005/8/layout/lProcess3"/>
    <dgm:cxn modelId="{B5D64928-C7AD-5F47-ADF5-150A1CA93DAB}" type="presParOf" srcId="{00B90EB3-E09C-FA43-907F-1A83F9EEC90C}" destId="{07E6091B-DB6E-BF4D-86C0-A144EC7962AB}" srcOrd="1" destOrd="0" presId="urn:microsoft.com/office/officeart/2005/8/layout/lProcess3"/>
    <dgm:cxn modelId="{FE06328E-256B-F345-94F1-1EB38B0A3B2A}" type="presParOf" srcId="{00B90EB3-E09C-FA43-907F-1A83F9EEC90C}" destId="{63A3FE04-7E68-504E-8181-9B741F6769F3}" srcOrd="2" destOrd="0" presId="urn:microsoft.com/office/officeart/2005/8/layout/lProcess3"/>
    <dgm:cxn modelId="{6F858E08-5ACC-0449-8C31-D2945B565FD8}" type="presParOf" srcId="{00B90EB3-E09C-FA43-907F-1A83F9EEC90C}" destId="{B8E7A8AE-A493-9C42-84D2-69355086D09F}" srcOrd="3" destOrd="0" presId="urn:microsoft.com/office/officeart/2005/8/layout/lProcess3"/>
    <dgm:cxn modelId="{5B6CB67A-9FBB-AC4A-8096-256D81FB4CAE}" type="presParOf" srcId="{00B90EB3-E09C-FA43-907F-1A83F9EEC90C}" destId="{D040F16F-A9C0-204A-8EF3-13A0330BCCF2}" srcOrd="4" destOrd="0" presId="urn:microsoft.com/office/officeart/2005/8/layout/lProcess3"/>
    <dgm:cxn modelId="{EE23EAD9-10A1-5944-8874-3755119C4AAA}" type="presParOf" srcId="{8028288C-6741-8B4B-9BFA-608AAA90F382}" destId="{4B625729-A52D-B24D-A777-4036067E96EF}" srcOrd="15" destOrd="0" presId="urn:microsoft.com/office/officeart/2005/8/layout/lProcess3"/>
    <dgm:cxn modelId="{AC0F95B9-A268-F64D-B0A2-00595DEE0B8E}" type="presParOf" srcId="{8028288C-6741-8B4B-9BFA-608AAA90F382}" destId="{F3E72051-F69E-FE44-A1AC-60A5599C2B02}" srcOrd="16" destOrd="0" presId="urn:microsoft.com/office/officeart/2005/8/layout/lProcess3"/>
    <dgm:cxn modelId="{278B87FF-7A44-E54B-8EAF-4BF118CBEA81}" type="presParOf" srcId="{F3E72051-F69E-FE44-A1AC-60A5599C2B02}" destId="{42725E65-35DC-EE47-8E48-8AED9C164A61}" srcOrd="0" destOrd="0" presId="urn:microsoft.com/office/officeart/2005/8/layout/lProcess3"/>
    <dgm:cxn modelId="{9916D0A9-F522-F548-BCF2-A8D69273B4D2}" type="presParOf" srcId="{F3E72051-F69E-FE44-A1AC-60A5599C2B02}" destId="{1548FCAE-8F17-0C41-9C2B-CEC23C8A3A6D}" srcOrd="1" destOrd="0" presId="urn:microsoft.com/office/officeart/2005/8/layout/lProcess3"/>
    <dgm:cxn modelId="{36C49323-EB2E-D141-820E-4D4915189260}" type="presParOf" srcId="{F3E72051-F69E-FE44-A1AC-60A5599C2B02}" destId="{915669B1-4311-6040-98F9-05A8A118E0F7}" srcOrd="2" destOrd="0" presId="urn:microsoft.com/office/officeart/2005/8/layout/lProcess3"/>
    <dgm:cxn modelId="{4351C35B-9304-EF46-A21D-060A90B9E4E8}" type="presParOf" srcId="{8028288C-6741-8B4B-9BFA-608AAA90F382}" destId="{64CD8590-88F9-AF42-97D7-2ACC11379BBA}" srcOrd="17" destOrd="0" presId="urn:microsoft.com/office/officeart/2005/8/layout/lProcess3"/>
    <dgm:cxn modelId="{BDCA5543-DB5D-8247-8897-59D8DC791B8A}" type="presParOf" srcId="{8028288C-6741-8B4B-9BFA-608AAA90F382}" destId="{73B037AB-B081-1143-A234-2C18AD3709D0}" srcOrd="18" destOrd="0" presId="urn:microsoft.com/office/officeart/2005/8/layout/lProcess3"/>
    <dgm:cxn modelId="{B5387184-C21A-4F42-921E-32D3D22C57E9}" type="presParOf" srcId="{73B037AB-B081-1143-A234-2C18AD3709D0}" destId="{BBE2BD69-A004-A84A-B470-60758E219924}" srcOrd="0" destOrd="0" presId="urn:microsoft.com/office/officeart/2005/8/layout/lProcess3"/>
    <dgm:cxn modelId="{6FA1AB13-E8F7-2F4B-A01F-FC025DD23189}" type="presParOf" srcId="{73B037AB-B081-1143-A234-2C18AD3709D0}" destId="{C66558AC-6A8E-E944-BF34-678754A7D8FD}" srcOrd="1" destOrd="0" presId="urn:microsoft.com/office/officeart/2005/8/layout/lProcess3"/>
    <dgm:cxn modelId="{5CF0B08D-F844-1B49-B169-C4B0999E782A}" type="presParOf" srcId="{73B037AB-B081-1143-A234-2C18AD3709D0}" destId="{C841D34A-CCEA-6B40-9502-F349AA3F520A}" srcOrd="2" destOrd="0" presId="urn:microsoft.com/office/officeart/2005/8/layout/lProcess3"/>
    <dgm:cxn modelId="{79CE475A-31B6-784E-B053-DB5B9D3DED20}" type="presParOf" srcId="{73B037AB-B081-1143-A234-2C18AD3709D0}" destId="{D5830BCF-1783-FB4A-AA4A-848BFEA18C21}" srcOrd="3" destOrd="0" presId="urn:microsoft.com/office/officeart/2005/8/layout/lProcess3"/>
    <dgm:cxn modelId="{3686BBAC-35FE-2643-B2DE-201FBB33BCE8}" type="presParOf" srcId="{73B037AB-B081-1143-A234-2C18AD3709D0}" destId="{DF6A7490-5F58-BD42-B610-2D0242327C13}" srcOrd="4" destOrd="0" presId="urn:microsoft.com/office/officeart/2005/8/layout/lProcess3"/>
    <dgm:cxn modelId="{DFB0A6E5-4538-B544-B118-CC6A56C1D6F9}" type="presParOf" srcId="{8028288C-6741-8B4B-9BFA-608AAA90F382}" destId="{0AF126B9-F84E-6849-8EB3-9D962D9E13F8}" srcOrd="19" destOrd="0" presId="urn:microsoft.com/office/officeart/2005/8/layout/lProcess3"/>
    <dgm:cxn modelId="{C64EB904-DA5F-0A44-8ED7-6A99D07EDEC2}" type="presParOf" srcId="{8028288C-6741-8B4B-9BFA-608AAA90F382}" destId="{EDE6C0F5-17C7-154C-879C-364DAD10E1DC}" srcOrd="20" destOrd="0" presId="urn:microsoft.com/office/officeart/2005/8/layout/lProcess3"/>
    <dgm:cxn modelId="{59EA4C0B-2762-E842-9A5A-679A16D78297}" type="presParOf" srcId="{EDE6C0F5-17C7-154C-879C-364DAD10E1DC}" destId="{537B6073-B1C1-2845-B8F4-463905D62E15}" srcOrd="0" destOrd="0" presId="urn:microsoft.com/office/officeart/2005/8/layout/lProcess3"/>
    <dgm:cxn modelId="{35B16CAB-1B9B-A743-9F60-1842FE768E60}" type="presParOf" srcId="{EDE6C0F5-17C7-154C-879C-364DAD10E1DC}" destId="{883D5986-21F8-2A44-9A9F-2AED00D11BF3}" srcOrd="1" destOrd="0" presId="urn:microsoft.com/office/officeart/2005/8/layout/lProcess3"/>
    <dgm:cxn modelId="{9B0550A5-652F-4043-B557-4058C105DD2A}" type="presParOf" srcId="{EDE6C0F5-17C7-154C-879C-364DAD10E1DC}" destId="{A8113B2B-23B6-0F44-A5FD-374CCBEE5707}" srcOrd="2" destOrd="0" presId="urn:microsoft.com/office/officeart/2005/8/layout/lProcess3"/>
    <dgm:cxn modelId="{1526E067-1B2C-4F4B-ACC3-C1A5ECF782BE}" type="presParOf" srcId="{8028288C-6741-8B4B-9BFA-608AAA90F382}" destId="{F214DE30-112F-3F4D-B081-1C1F34F69307}" srcOrd="21" destOrd="0" presId="urn:microsoft.com/office/officeart/2005/8/layout/lProcess3"/>
    <dgm:cxn modelId="{5D875202-C17C-6047-A494-A3F5918B8C75}" type="presParOf" srcId="{8028288C-6741-8B4B-9BFA-608AAA90F382}" destId="{FA98DC3F-FE06-7B44-9300-404401783F8A}" srcOrd="22" destOrd="0" presId="urn:microsoft.com/office/officeart/2005/8/layout/lProcess3"/>
    <dgm:cxn modelId="{61940672-8140-3A41-95BF-58744B295850}" type="presParOf" srcId="{FA98DC3F-FE06-7B44-9300-404401783F8A}" destId="{5842411D-FB16-EF4E-934C-D044B8110D75}" srcOrd="0" destOrd="0" presId="urn:microsoft.com/office/officeart/2005/8/layout/lProcess3"/>
    <dgm:cxn modelId="{BF89DE2C-5912-3F45-9A1E-7FB780DF95F2}" type="presParOf" srcId="{FA98DC3F-FE06-7B44-9300-404401783F8A}" destId="{8052802D-EDFA-BE40-8560-9CA1EC0161D1}" srcOrd="1" destOrd="0" presId="urn:microsoft.com/office/officeart/2005/8/layout/lProcess3"/>
    <dgm:cxn modelId="{671FB860-B39A-7F46-A526-F02C08FB67D0}" type="presParOf" srcId="{FA98DC3F-FE06-7B44-9300-404401783F8A}" destId="{C2FD086D-FD67-244E-8D5D-DF51F297A159}" srcOrd="2" destOrd="0" presId="urn:microsoft.com/office/officeart/2005/8/layout/lProcess3"/>
  </dgm:cxnLst>
  <dgm:bg/>
  <dgm:whole/>
</dgm:dataModel>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9" name="正方形/長方形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ja-JP" altLang="en-US" smtClean="0"/>
              <a:t>マスタ タイトルの書式設定</a:t>
            </a:r>
            <a:endParaRPr kumimoji="0" lang="en-US"/>
          </a:p>
        </p:txBody>
      </p:sp>
      <p:sp>
        <p:nvSpPr>
          <p:cNvPr id="3" name="サブタイトル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4" name="日付プレースホルダ 3"/>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9E160666-3645-9447-9780-9026867DF796}" type="slidenum">
              <a:rPr lang="ja-JP" altLang="en-US" smtClean="0"/>
              <a:pPr/>
              <a:t>‹#›</a:t>
            </a:fld>
            <a:endParaRPr lang="ja-JP" altLang="en-US"/>
          </a:p>
        </p:txBody>
      </p:sp>
      <p:sp>
        <p:nvSpPr>
          <p:cNvPr id="10" name="正方形/長方形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縦書きタイトル/テキスト">
    <p:spTree>
      <p:nvGrpSpPr>
        <p:cNvPr id="1" name=""/>
        <p:cNvGrpSpPr/>
        <p:nvPr/>
      </p:nvGrpSpPr>
      <p:grpSpPr>
        <a:xfrm>
          <a:off x="0" y="0"/>
          <a:ext cx="0" cy="0"/>
          <a:chOff x="0" y="0"/>
          <a:chExt cx="0" cy="0"/>
        </a:xfrm>
      </p:grpSpPr>
      <p:sp>
        <p:nvSpPr>
          <p:cNvPr id="9" name="正方形/長方形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縦書きタイトル 1"/>
          <p:cNvSpPr>
            <a:spLocks noGrp="1"/>
          </p:cNvSpPr>
          <p:nvPr>
            <p:ph type="title" orient="vert"/>
          </p:nvPr>
        </p:nvSpPr>
        <p:spPr>
          <a:xfrm>
            <a:off x="6781800" y="274640"/>
            <a:ext cx="19050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304800"/>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5" name="フッター プレースホルダ 4"/>
          <p:cNvSpPr>
            <a:spLocks noGrp="1"/>
          </p:cNvSpPr>
          <p:nvPr>
            <p:ph type="ftr" sz="quarter" idx="11"/>
          </p:nvPr>
        </p:nvSpPr>
        <p:spPr>
          <a:xfrm>
            <a:off x="2640597" y="6377459"/>
            <a:ext cx="3836404" cy="365125"/>
          </a:xfrm>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5448"/>
            <a:ext cx="8229600" cy="1252728"/>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セクション ヘッダー">
    <p:bg>
      <p:bgRef idx="1002">
        <a:schemeClr val="bg2"/>
      </p:bgRef>
    </p:bg>
    <p:spTree>
      <p:nvGrpSpPr>
        <p:cNvPr id="1" name=""/>
        <p:cNvGrpSpPr/>
        <p:nvPr/>
      </p:nvGrpSpPr>
      <p:grpSpPr>
        <a:xfrm>
          <a:off x="0" y="0"/>
          <a:ext cx="0" cy="0"/>
          <a:chOff x="0" y="0"/>
          <a:chExt cx="0" cy="0"/>
        </a:xfrm>
      </p:grpSpPr>
      <p:sp>
        <p:nvSpPr>
          <p:cNvPr id="9" name="正方形/長方形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正方形/長方形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9E160666-3645-9447-9780-9026867DF796}"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3DC71AF3-8117-4143-87C2-F9DAB64E912D}" type="datetimeFigureOut">
              <a:rPr lang="ja-JP" altLang="en-US" smtClean="0"/>
              <a:pPr/>
              <a:t>12.4.17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9E160666-3645-9447-9780-9026867DF796}" type="slidenum">
              <a:rPr lang="ja-JP" altLang="en-US" smtClean="0"/>
              <a:pPr/>
              <a:t>‹#›</a:t>
            </a:fld>
            <a:endParaRPr lang="ja-JP" altLang="en-US"/>
          </a:p>
        </p:txBody>
      </p:sp>
      <p:sp>
        <p:nvSpPr>
          <p:cNvPr id="12" name="正方形/長方形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164592" y="1170432"/>
            <a:ext cx="2523744" cy="201168"/>
          </a:xfrm>
        </p:spPr>
        <p:txBody>
          <a:bodyPr/>
          <a:lstStyle/>
          <a:p>
            <a:fld id="{3DC71AF3-8117-4143-87C2-F9DAB64E912D}" type="datetimeFigureOut">
              <a:rPr lang="ja-JP" altLang="en-US" smtClean="0"/>
              <a:pPr/>
              <a:t>12.4.17</a:t>
            </a:fld>
            <a:endParaRPr lang="ja-JP" altLang="en-US"/>
          </a:p>
        </p:txBody>
      </p:sp>
      <p:sp>
        <p:nvSpPr>
          <p:cNvPr id="11" name="正方形/長方形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フッター プレースホルダ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ja-JP" altLang="en-US"/>
          </a:p>
        </p:txBody>
      </p:sp>
      <p:sp>
        <p:nvSpPr>
          <p:cNvPr id="7" name="スライド番号プレースホルダ 6"/>
          <p:cNvSpPr>
            <a:spLocks noGrp="1"/>
          </p:cNvSpPr>
          <p:nvPr>
            <p:ph type="sldNum" sz="quarter" idx="12"/>
          </p:nvPr>
        </p:nvSpPr>
        <p:spPr>
          <a:xfrm>
            <a:off x="8339328" y="1170432"/>
            <a:ext cx="733864" cy="201168"/>
          </a:xfrm>
        </p:spPr>
        <p:txBody>
          <a:bodyPr/>
          <a:lstStyle/>
          <a:p>
            <a:fld id="{9E160666-3645-9447-9780-9026867DF796}" type="slidenum">
              <a:rPr lang="ja-JP" altLang="en-US" smtClean="0"/>
              <a:pPr/>
              <a:t>‹#›</a:t>
            </a:fld>
            <a:endParaRPr lang="ja-JP"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正方形/長方形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正方形/長方形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プレースホルダ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4" name="日付プレースホルダ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fld id="{3DC71AF3-8117-4143-87C2-F9DAB64E912D}" type="datetimeFigureOut">
              <a:rPr lang="ja-JP" altLang="en-US" smtClean="0"/>
              <a:pPr/>
              <a:t>12.4.17</a:t>
            </a:fld>
            <a:endParaRPr lang="ja-JP" altLang="en-US"/>
          </a:p>
        </p:txBody>
      </p:sp>
      <p:sp>
        <p:nvSpPr>
          <p:cNvPr id="5" name="フッター プレースホルダ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endParaRPr lang="ja-JP" altLang="en-US"/>
          </a:p>
        </p:txBody>
      </p:sp>
      <p:sp>
        <p:nvSpPr>
          <p:cNvPr id="6" name="スライド番号プレースホルダ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fld id="{9E160666-3645-9447-9780-9026867DF796}"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4500" b="1" kern="1200">
          <a:solidFill>
            <a:schemeClr val="accent1">
              <a:satMod val="150000"/>
            </a:schemeClr>
          </a:solidFill>
          <a:effectLst/>
          <a:latin typeface="+mj-lt"/>
          <a:ea typeface="+mj-ea"/>
          <a:cs typeface="+mj-cs"/>
        </a:defRPr>
      </a:lvl1pPr>
    </p:titleStyle>
    <p:bodyStyle>
      <a:lvl1pPr marL="438912" indent="-320040" algn="l" rtl="0" eaLnBrk="1" latinLnBrk="0" hangingPunct="1">
        <a:spcBef>
          <a:spcPts val="0"/>
        </a:spcBef>
        <a:buClr>
          <a:schemeClr val="accent1"/>
        </a:buClr>
        <a:buSzPct val="80000"/>
        <a:buFont typeface="Wingdings 2"/>
        <a:buChar char=""/>
        <a:defRPr kumimoji="1"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1"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1"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1"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1"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1"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1"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1"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diagramQuickStyle" Target="../diagrams/quickStyle1.xml"/><Relationship Id="rId1" Type="http://schemas.openxmlformats.org/officeDocument/2006/relationships/slideLayout" Target="../slideLayouts/slideLayout2.xml"/><Relationship Id="rId2" Type="http://schemas.openxmlformats.org/officeDocument/2006/relationships/diagramData" Target="../diagrams/data1.xml"/><Relationship Id="rId3" Type="http://schemas.openxmlformats.org/officeDocument/2006/relationships/diagramLayout" Target="../diagrams/layout1.xml"/><Relationship Id="rId5" Type="http://schemas.openxmlformats.org/officeDocument/2006/relationships/diagramColors" Target="../diagrams/colors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テキスト ボックス 3"/>
          <p:cNvSpPr txBox="1"/>
          <p:nvPr/>
        </p:nvSpPr>
        <p:spPr>
          <a:xfrm>
            <a:off x="457200" y="304800"/>
            <a:ext cx="4134465" cy="430887"/>
          </a:xfrm>
          <a:prstGeom prst="rect">
            <a:avLst/>
          </a:prstGeom>
          <a:noFill/>
        </p:spPr>
        <p:txBody>
          <a:bodyPr wrap="none" rtlCol="0">
            <a:spAutoFit/>
          </a:bodyPr>
          <a:lstStyle/>
          <a:p>
            <a:r>
              <a:rPr kumimoji="1" lang="ja-JP" altLang="en-US" sz="2200" dirty="0" smtClean="0">
                <a:latin typeface="ＤＦＰ隷書体"/>
                <a:ea typeface="ＤＦＰ隷書体"/>
                <a:cs typeface="ＤＦＰ隷書体"/>
              </a:rPr>
              <a:t>京都大学大学院文学研究科附属</a:t>
            </a:r>
            <a:endParaRPr kumimoji="1" lang="ja-JP" altLang="en-US" sz="2200" dirty="0">
              <a:latin typeface="ＤＦＰ隷書体"/>
              <a:ea typeface="ＤＦＰ隷書体"/>
              <a:cs typeface="ＤＦＰ隷書体"/>
            </a:endParaRPr>
          </a:p>
        </p:txBody>
      </p:sp>
      <p:sp>
        <p:nvSpPr>
          <p:cNvPr id="5" name="テキスト ボックス 4"/>
          <p:cNvSpPr txBox="1"/>
          <p:nvPr/>
        </p:nvSpPr>
        <p:spPr>
          <a:xfrm>
            <a:off x="1905000" y="772180"/>
            <a:ext cx="5929828" cy="523220"/>
          </a:xfrm>
          <a:prstGeom prst="rect">
            <a:avLst/>
          </a:prstGeom>
          <a:noFill/>
        </p:spPr>
        <p:txBody>
          <a:bodyPr wrap="none" rtlCol="0">
            <a:spAutoFit/>
          </a:bodyPr>
          <a:lstStyle/>
          <a:p>
            <a:r>
              <a:rPr lang="ja-JP" altLang="en-US" sz="2800" dirty="0" smtClean="0">
                <a:solidFill>
                  <a:schemeClr val="accent6">
                    <a:lumMod val="60000"/>
                    <a:lumOff val="40000"/>
                  </a:schemeClr>
                </a:solidFill>
                <a:latin typeface="ＤＦＰ隷書体"/>
                <a:ea typeface="ＤＦＰ隷書体"/>
                <a:cs typeface="ＤＦＰ隷書体"/>
              </a:rPr>
              <a:t>応用哲学・倫理学教育研究センター</a:t>
            </a:r>
            <a:endParaRPr kumimoji="1" lang="ja-JP" altLang="en-US" sz="2800" dirty="0">
              <a:solidFill>
                <a:schemeClr val="accent6">
                  <a:lumMod val="60000"/>
                  <a:lumOff val="40000"/>
                </a:schemeClr>
              </a:solidFill>
              <a:latin typeface="ＤＦＰ隷書体"/>
              <a:ea typeface="ＤＦＰ隷書体"/>
              <a:cs typeface="ＤＦＰ隷書体"/>
            </a:endParaRPr>
          </a:p>
        </p:txBody>
      </p:sp>
      <p:sp>
        <p:nvSpPr>
          <p:cNvPr id="6" name="テキスト ボックス 5"/>
          <p:cNvSpPr txBox="1"/>
          <p:nvPr/>
        </p:nvSpPr>
        <p:spPr>
          <a:xfrm>
            <a:off x="2971800" y="1526232"/>
            <a:ext cx="3886200" cy="461665"/>
          </a:xfrm>
          <a:prstGeom prst="rect">
            <a:avLst/>
          </a:prstGeom>
          <a:noFill/>
        </p:spPr>
        <p:txBody>
          <a:bodyPr wrap="square" rtlCol="0">
            <a:spAutoFit/>
          </a:bodyPr>
          <a:lstStyle/>
          <a:p>
            <a:r>
              <a:rPr kumimoji="1" lang="ja-JP" altLang="en-US" sz="2400" dirty="0" smtClean="0">
                <a:latin typeface="ＤＦＰ隷書体"/>
                <a:ea typeface="ＤＦＰ隷書体"/>
                <a:cs typeface="ＤＦＰ隷書体"/>
              </a:rPr>
              <a:t>開設記念国際シンポジウム</a:t>
            </a:r>
            <a:endParaRPr kumimoji="1" lang="ja-JP" altLang="en-US" sz="2400" dirty="0">
              <a:latin typeface="ＤＦＰ隷書体"/>
              <a:ea typeface="ＤＦＰ隷書体"/>
              <a:cs typeface="ＤＦＰ隷書体"/>
            </a:endParaRPr>
          </a:p>
        </p:txBody>
      </p:sp>
      <p:sp>
        <p:nvSpPr>
          <p:cNvPr id="7" name="テキスト ボックス 6"/>
          <p:cNvSpPr txBox="1"/>
          <p:nvPr/>
        </p:nvSpPr>
        <p:spPr>
          <a:xfrm>
            <a:off x="1905000" y="2158424"/>
            <a:ext cx="5929828" cy="584776"/>
          </a:xfrm>
          <a:prstGeom prst="rect">
            <a:avLst/>
          </a:prstGeom>
          <a:solidFill>
            <a:schemeClr val="accent4">
              <a:lumMod val="75000"/>
            </a:schemeClr>
          </a:solidFill>
        </p:spPr>
        <p:txBody>
          <a:bodyPr wrap="none" rtlCol="0">
            <a:spAutoFit/>
          </a:bodyPr>
          <a:lstStyle/>
          <a:p>
            <a:r>
              <a:rPr lang="ja-JP" altLang="en-US" sz="3200" dirty="0">
                <a:latin typeface="ＤＦＰ隷書体"/>
                <a:ea typeface="ＤＦＰ隷書体"/>
                <a:cs typeface="ＤＦＰ隷書体"/>
              </a:rPr>
              <a:t>「</a:t>
            </a:r>
            <a:r>
              <a:rPr lang="ja-JP" altLang="en-US" sz="3200" dirty="0" smtClean="0">
                <a:latin typeface="ＤＦＰ隷書体"/>
                <a:ea typeface="ＤＦＰ隷書体"/>
                <a:cs typeface="ＤＦＰ隷書体"/>
              </a:rPr>
              <a:t>応用哲学と応用倫理のいま」</a:t>
            </a:r>
            <a:endParaRPr lang="en-US" altLang="ja-JP" sz="3200" dirty="0" smtClean="0">
              <a:latin typeface="ＤＦＰ隷書体"/>
              <a:ea typeface="ＤＦＰ隷書体"/>
              <a:cs typeface="ＤＦＰ隷書体"/>
            </a:endParaRPr>
          </a:p>
        </p:txBody>
      </p:sp>
      <p:sp>
        <p:nvSpPr>
          <p:cNvPr id="8" name="テキスト ボックス 7"/>
          <p:cNvSpPr txBox="1"/>
          <p:nvPr/>
        </p:nvSpPr>
        <p:spPr>
          <a:xfrm>
            <a:off x="3733800" y="2971800"/>
            <a:ext cx="5681696" cy="2031325"/>
          </a:xfrm>
          <a:prstGeom prst="rect">
            <a:avLst/>
          </a:prstGeom>
          <a:noFill/>
        </p:spPr>
        <p:txBody>
          <a:bodyPr wrap="none" rtlCol="0">
            <a:spAutoFit/>
          </a:bodyPr>
          <a:lstStyle/>
          <a:p>
            <a:r>
              <a:rPr kumimoji="1" lang="ja-JP" altLang="en-US" dirty="0" smtClean="0">
                <a:latin typeface="ＤＦＰ隷書体"/>
                <a:ea typeface="ＤＦＰ隷書体"/>
                <a:cs typeface="ＤＦＰ隷書体"/>
              </a:rPr>
              <a:t>シンポ</a:t>
            </a:r>
            <a:r>
              <a:rPr lang="ja-JP" altLang="en-US" dirty="0" smtClean="0">
                <a:latin typeface="ＤＦＰ隷書体"/>
                <a:ea typeface="ＤＦＰ隷書体"/>
                <a:cs typeface="ＤＦＰ隷書体"/>
              </a:rPr>
              <a:t>ジスト</a:t>
            </a:r>
            <a:endParaRPr lang="en-US" altLang="ja-JP" dirty="0" smtClean="0">
              <a:latin typeface="ＤＦＰ隷書体"/>
              <a:ea typeface="ＤＦＰ隷書体"/>
              <a:cs typeface="ＤＦＰ隷書体"/>
            </a:endParaRPr>
          </a:p>
          <a:p>
            <a:r>
              <a:rPr kumimoji="1" lang="en-US" altLang="ja-JP" dirty="0" smtClean="0">
                <a:latin typeface="ＤＦＰ隷書体"/>
                <a:ea typeface="ＤＦＰ隷書体"/>
                <a:cs typeface="ＤＦＰ隷書体"/>
              </a:rPr>
              <a:t>Takashi </a:t>
            </a:r>
            <a:r>
              <a:rPr kumimoji="1" lang="en-US" altLang="ja-JP" dirty="0" err="1" smtClean="0">
                <a:latin typeface="ＤＦＰ隷書体"/>
                <a:ea typeface="ＤＦＰ隷書体"/>
                <a:cs typeface="ＤＦＰ隷書体"/>
              </a:rPr>
              <a:t>Yagisawa</a:t>
            </a:r>
            <a:r>
              <a:rPr kumimoji="1" lang="en-US" altLang="ja-JP" dirty="0" smtClean="0">
                <a:latin typeface="ＤＦＰ隷書体"/>
                <a:ea typeface="ＤＦＰ隷書体"/>
                <a:cs typeface="ＤＦＰ隷書体"/>
              </a:rPr>
              <a:t> </a:t>
            </a:r>
            <a:r>
              <a:rPr lang="en-US" altLang="ja-JP" dirty="0">
                <a:latin typeface="ＤＦＰ隷書体"/>
                <a:ea typeface="ＤＦＰ隷書体"/>
                <a:cs typeface="ＤＦＰ隷書体"/>
              </a:rPr>
              <a:t> </a:t>
            </a:r>
            <a:r>
              <a:rPr kumimoji="1" lang="en-US" altLang="ja-JP" dirty="0" smtClean="0">
                <a:latin typeface="ＤＦＰ隷書体"/>
                <a:ea typeface="ＤＦＰ隷書体"/>
                <a:cs typeface="ＤＦＰ隷書体"/>
              </a:rPr>
              <a:t>(</a:t>
            </a:r>
            <a:r>
              <a:rPr kumimoji="1" lang="ja-JP" altLang="en-US" dirty="0" smtClean="0">
                <a:latin typeface="ＤＦＰ隷書体"/>
                <a:ea typeface="ＤＦＰ隷書体"/>
                <a:cs typeface="ＤＦＰ隷書体"/>
              </a:rPr>
              <a:t>カリフォルニア州立大学）</a:t>
            </a:r>
            <a:endParaRPr kumimoji="1" lang="en-US" altLang="ja-JP" dirty="0" smtClean="0">
              <a:latin typeface="ＤＦＰ隷書体"/>
              <a:ea typeface="ＤＦＰ隷書体"/>
              <a:cs typeface="ＤＦＰ隷書体"/>
            </a:endParaRPr>
          </a:p>
          <a:p>
            <a:r>
              <a:rPr lang="en-US" dirty="0" err="1">
                <a:latin typeface="ＤＦＰ隷書体"/>
                <a:ea typeface="ＤＦＰ隷書体"/>
                <a:cs typeface="ＤＦＰ隷書体"/>
              </a:rPr>
              <a:t>Szu</a:t>
            </a:r>
            <a:r>
              <a:rPr lang="en-US" dirty="0">
                <a:latin typeface="ＤＦＰ隷書体"/>
                <a:ea typeface="ＤＦＰ隷書体"/>
                <a:cs typeface="ＤＦＰ隷書体"/>
              </a:rPr>
              <a:t>-Ting Chen</a:t>
            </a:r>
            <a:r>
              <a:rPr lang="ja-JP" dirty="0" smtClean="0">
                <a:latin typeface="ＤＦＰ隷書体"/>
                <a:ea typeface="ＤＦＰ隷書体"/>
                <a:cs typeface="ＤＦＰ隷書体"/>
              </a:rPr>
              <a:t> </a:t>
            </a:r>
            <a:r>
              <a:rPr lang="en-US" altLang="ja-JP" dirty="0">
                <a:latin typeface="ＤＦＰ隷書体"/>
                <a:ea typeface="ＤＦＰ隷書体"/>
                <a:cs typeface="ＤＦＰ隷書体"/>
              </a:rPr>
              <a:t> </a:t>
            </a:r>
            <a:r>
              <a:rPr lang="en-US" altLang="ja-JP" dirty="0" smtClean="0">
                <a:latin typeface="ＤＦＰ隷書体"/>
                <a:ea typeface="ＤＦＰ隷書体"/>
                <a:cs typeface="ＤＦＰ隷書体"/>
              </a:rPr>
              <a:t> </a:t>
            </a:r>
            <a:r>
              <a:rPr lang="ja-JP" altLang="en-US" dirty="0" smtClean="0">
                <a:latin typeface="ＤＦＰ隷書体"/>
                <a:ea typeface="ＤＦＰ隷書体"/>
                <a:cs typeface="ＤＦＰ隷書体"/>
              </a:rPr>
              <a:t>（国立清華大学：台湾）</a:t>
            </a:r>
            <a:endParaRPr lang="en-US" altLang="ja-JP" dirty="0" smtClean="0">
              <a:latin typeface="ＤＦＰ隷書体"/>
              <a:ea typeface="ＤＦＰ隷書体"/>
              <a:cs typeface="ＤＦＰ隷書体"/>
            </a:endParaRPr>
          </a:p>
          <a:p>
            <a:r>
              <a:rPr kumimoji="1" lang="en-US" altLang="ja-JP" dirty="0" smtClean="0">
                <a:latin typeface="ＤＦＰ隷書体"/>
                <a:ea typeface="ＤＦＰ隷書体"/>
                <a:cs typeface="ＤＦＰ隷書体"/>
              </a:rPr>
              <a:t>Kai-Yuan Cheng    (</a:t>
            </a:r>
            <a:r>
              <a:rPr lang="ja-JP" altLang="en-US" dirty="0" smtClean="0">
                <a:latin typeface="ＤＦＰ隷書体"/>
                <a:ea typeface="ＤＦＰ隷書体"/>
                <a:cs typeface="ＤＦＰ隷書体"/>
              </a:rPr>
              <a:t>国立中正大学：台湾）</a:t>
            </a:r>
            <a:endParaRPr lang="en-US" altLang="ja-JP" dirty="0" smtClean="0">
              <a:latin typeface="ＤＦＰ隷書体"/>
              <a:ea typeface="ＤＦＰ隷書体"/>
              <a:cs typeface="ＤＦＰ隷書体"/>
            </a:endParaRPr>
          </a:p>
          <a:p>
            <a:r>
              <a:rPr kumimoji="1" lang="en-US" altLang="ja-JP" dirty="0" smtClean="0">
                <a:latin typeface="ＤＦＰ隷書体"/>
                <a:ea typeface="ＤＦＰ隷書体"/>
                <a:cs typeface="ＤＦＰ隷書体"/>
              </a:rPr>
              <a:t>Sang-</a:t>
            </a:r>
            <a:r>
              <a:rPr kumimoji="1" lang="en-US" altLang="ja-JP" dirty="0" err="1" smtClean="0">
                <a:latin typeface="ＤＦＰ隷書体"/>
                <a:ea typeface="ＤＦＰ隷書体"/>
                <a:cs typeface="ＤＦＰ隷書体"/>
              </a:rPr>
              <a:t>Wook</a:t>
            </a:r>
            <a:r>
              <a:rPr kumimoji="1" lang="en-US" altLang="ja-JP" dirty="0" smtClean="0">
                <a:latin typeface="ＤＦＰ隷書体"/>
                <a:ea typeface="ＤＦＰ隷書体"/>
                <a:cs typeface="ＤＦＰ隷書体"/>
              </a:rPr>
              <a:t> Yi       (</a:t>
            </a:r>
            <a:r>
              <a:rPr lang="ja-JP" altLang="en-US" dirty="0" smtClean="0">
                <a:latin typeface="ＤＦＰ隷書体"/>
                <a:ea typeface="ＤＦＰ隷書体"/>
                <a:cs typeface="ＤＦＰ隷書体"/>
              </a:rPr>
              <a:t>漢陽大学校：韓国）</a:t>
            </a:r>
            <a:endParaRPr lang="en-US" altLang="ja-JP" dirty="0" smtClean="0">
              <a:latin typeface="ＤＦＰ隷書体"/>
              <a:ea typeface="ＤＦＰ隷書体"/>
              <a:cs typeface="ＤＦＰ隷書体"/>
            </a:endParaRPr>
          </a:p>
          <a:p>
            <a:r>
              <a:rPr lang="en-US" altLang="ja-JP" dirty="0" smtClean="0">
                <a:latin typeface="ＤＦＰ隷書体"/>
                <a:ea typeface="ＤＦＰ隷書体"/>
                <a:cs typeface="ＤＦＰ隷書体"/>
              </a:rPr>
              <a:t>Robert Sparrow    (</a:t>
            </a:r>
            <a:r>
              <a:rPr lang="ja-JP" altLang="en-US" dirty="0" smtClean="0">
                <a:latin typeface="ＤＦＰ隷書体"/>
                <a:ea typeface="ＤＦＰ隷書体"/>
                <a:cs typeface="ＤＦＰ隷書体"/>
              </a:rPr>
              <a:t>モナシュ大学：オーストラリア）</a:t>
            </a:r>
            <a:endParaRPr lang="en-US" altLang="ja-JP" dirty="0" smtClean="0">
              <a:latin typeface="ＤＦＰ隷書体"/>
              <a:ea typeface="ＤＦＰ隷書体"/>
              <a:cs typeface="ＤＦＰ隷書体"/>
            </a:endParaRPr>
          </a:p>
          <a:p>
            <a:r>
              <a:rPr kumimoji="1" lang="ja-JP" altLang="ja-JP" dirty="0" smtClean="0">
                <a:latin typeface="ＤＦＰ隷書体"/>
                <a:ea typeface="ＤＦＰ隷書体"/>
                <a:cs typeface="ＤＦＰ隷書体"/>
              </a:rPr>
              <a:t>　　　　　　　　　　（</a:t>
            </a:r>
            <a:r>
              <a:rPr kumimoji="1" lang="ja-JP" altLang="en-US" dirty="0" smtClean="0">
                <a:latin typeface="ＤＦＰ隷書体"/>
                <a:ea typeface="ＤＦＰ隷書体"/>
                <a:cs typeface="ＤＦＰ隷書体"/>
              </a:rPr>
              <a:t>全て英語講演：通訳無し）</a:t>
            </a:r>
            <a:endParaRPr kumimoji="1" lang="ja-JP" altLang="en-US" dirty="0">
              <a:latin typeface="ＤＦＰ隷書体"/>
              <a:ea typeface="ＤＦＰ隷書体"/>
              <a:cs typeface="ＤＦＰ隷書体"/>
            </a:endParaRPr>
          </a:p>
        </p:txBody>
      </p:sp>
      <p:pic>
        <p:nvPicPr>
          <p:cNvPr id="9" name="図 8" descr="rakuyu.jpg"/>
          <p:cNvPicPr>
            <a:picLocks noChangeAspect="1"/>
          </p:cNvPicPr>
          <p:nvPr/>
        </p:nvPicPr>
        <p:blipFill>
          <a:blip r:embed="rId2"/>
          <a:stretch>
            <a:fillRect/>
          </a:stretch>
        </p:blipFill>
        <p:spPr>
          <a:xfrm>
            <a:off x="457200" y="3733800"/>
            <a:ext cx="3073400" cy="1920875"/>
          </a:xfrm>
          <a:prstGeom prst="rect">
            <a:avLst/>
          </a:prstGeom>
        </p:spPr>
      </p:pic>
      <p:sp>
        <p:nvSpPr>
          <p:cNvPr id="10" name="テキスト ボックス 9"/>
          <p:cNvSpPr txBox="1"/>
          <p:nvPr/>
        </p:nvSpPr>
        <p:spPr>
          <a:xfrm>
            <a:off x="3733800" y="5146843"/>
            <a:ext cx="8643899" cy="1077218"/>
          </a:xfrm>
          <a:prstGeom prst="rect">
            <a:avLst/>
          </a:prstGeom>
          <a:noFill/>
        </p:spPr>
        <p:txBody>
          <a:bodyPr wrap="square" rtlCol="0">
            <a:spAutoFit/>
          </a:bodyPr>
          <a:lstStyle/>
          <a:p>
            <a:r>
              <a:rPr kumimoji="1" lang="en-US" altLang="ja-JP" dirty="0" smtClean="0">
                <a:latin typeface="ＤＦＰ隷書体"/>
                <a:ea typeface="ＤＦＰ隷書体"/>
                <a:cs typeface="ＤＦＰ隷書体"/>
              </a:rPr>
              <a:t>　　2012</a:t>
            </a:r>
            <a:r>
              <a:rPr kumimoji="1" lang="ja-JP" altLang="en-US" dirty="0" smtClean="0">
                <a:latin typeface="ＤＦＰ隷書体"/>
                <a:ea typeface="ＤＦＰ隷書体"/>
                <a:cs typeface="ＤＦＰ隷書体"/>
              </a:rPr>
              <a:t>年</a:t>
            </a:r>
            <a:r>
              <a:rPr kumimoji="1" lang="en-US" altLang="ja-JP" dirty="0" smtClean="0">
                <a:latin typeface="ＤＦＰ隷書体"/>
                <a:ea typeface="ＤＦＰ隷書体"/>
                <a:cs typeface="ＤＦＰ隷書体"/>
              </a:rPr>
              <a:t>4</a:t>
            </a:r>
            <a:r>
              <a:rPr kumimoji="1" lang="ja-JP" altLang="en-US" dirty="0" smtClean="0">
                <a:latin typeface="ＤＦＰ隷書体"/>
                <a:ea typeface="ＤＦＰ隷書体"/>
                <a:cs typeface="ＤＦＰ隷書体"/>
              </a:rPr>
              <a:t>月</a:t>
            </a:r>
            <a:r>
              <a:rPr kumimoji="1" lang="en-US" altLang="ja-JP" dirty="0" smtClean="0">
                <a:latin typeface="ＤＦＰ隷書体"/>
                <a:ea typeface="ＤＦＰ隷書体"/>
                <a:cs typeface="ＤＦＰ隷書体"/>
              </a:rPr>
              <a:t>23</a:t>
            </a:r>
            <a:r>
              <a:rPr kumimoji="1" lang="ja-JP" altLang="en-US" dirty="0" smtClean="0">
                <a:latin typeface="ＤＦＰ隷書体"/>
                <a:ea typeface="ＤＦＰ隷書体"/>
                <a:cs typeface="ＤＦＰ隷書体"/>
              </a:rPr>
              <a:t>日（月）　午後</a:t>
            </a:r>
            <a:r>
              <a:rPr kumimoji="1" lang="en-US" altLang="ja-JP" dirty="0" smtClean="0">
                <a:latin typeface="ＤＦＰ隷書体"/>
                <a:ea typeface="ＤＦＰ隷書体"/>
                <a:cs typeface="ＤＦＰ隷書体"/>
              </a:rPr>
              <a:t>2</a:t>
            </a:r>
            <a:r>
              <a:rPr kumimoji="1" lang="ja-JP" altLang="en-US" dirty="0" smtClean="0">
                <a:latin typeface="ＤＦＰ隷書体"/>
                <a:ea typeface="ＤＦＰ隷書体"/>
                <a:cs typeface="ＤＦＰ隷書体"/>
              </a:rPr>
              <a:t>時</a:t>
            </a:r>
            <a:r>
              <a:rPr kumimoji="1" lang="en-US" altLang="ja-JP" dirty="0" smtClean="0">
                <a:latin typeface="ＤＦＰ隷書体"/>
                <a:ea typeface="ＤＦＰ隷書体"/>
                <a:cs typeface="ＤＦＰ隷書体"/>
              </a:rPr>
              <a:t>〜</a:t>
            </a:r>
            <a:r>
              <a:rPr lang="en-US" altLang="ja-JP" dirty="0" smtClean="0">
                <a:latin typeface="ＤＦＰ隷書体"/>
                <a:ea typeface="ＤＦＰ隷書体"/>
                <a:cs typeface="ＤＦＰ隷書体"/>
              </a:rPr>
              <a:t>6</a:t>
            </a:r>
            <a:r>
              <a:rPr kumimoji="1" lang="ja-JP" altLang="en-US" dirty="0" smtClean="0">
                <a:latin typeface="ＤＦＰ隷書体"/>
                <a:ea typeface="ＤＦＰ隷書体"/>
                <a:cs typeface="ＤＦＰ隷書体"/>
              </a:rPr>
              <a:t>時</a:t>
            </a:r>
            <a:endParaRPr kumimoji="1" lang="en-US" altLang="ja-JP" dirty="0" smtClean="0">
              <a:latin typeface="ＤＦＰ隷書体"/>
              <a:ea typeface="ＤＦＰ隷書体"/>
              <a:cs typeface="ＤＦＰ隷書体"/>
            </a:endParaRPr>
          </a:p>
          <a:p>
            <a:r>
              <a:rPr lang="ja-JP" altLang="ja-JP" dirty="0" smtClean="0">
                <a:latin typeface="ＤＦＰ隷書体"/>
                <a:ea typeface="ＤＦＰ隷書体"/>
                <a:cs typeface="ＤＦＰ隷書体"/>
              </a:rPr>
              <a:t>　　</a:t>
            </a:r>
            <a:r>
              <a:rPr lang="en-US" altLang="ja-JP" dirty="0" smtClean="0">
                <a:latin typeface="ＤＦＰ隷書体"/>
                <a:ea typeface="ＤＦＰ隷書体"/>
                <a:cs typeface="ＤＦＰ隷書体"/>
              </a:rPr>
              <a:t> </a:t>
            </a:r>
            <a:r>
              <a:rPr lang="en-US" altLang="ja-JP" dirty="0" err="1" smtClean="0">
                <a:latin typeface="ＤＦＰ隷書体"/>
                <a:ea typeface="ＤＦＰ隷書体"/>
                <a:cs typeface="ＤＦＰ隷書体"/>
              </a:rPr>
              <a:t>　　</a:t>
            </a:r>
            <a:r>
              <a:rPr lang="ja-JP" altLang="en-US" dirty="0" smtClean="0">
                <a:latin typeface="ＤＦＰ隷書体"/>
                <a:ea typeface="ＤＦＰ隷書体"/>
                <a:cs typeface="ＤＦＰ隷書体"/>
              </a:rPr>
              <a:t>懇親会</a:t>
            </a:r>
            <a:r>
              <a:rPr lang="en-US" altLang="ja-JP" dirty="0" smtClean="0">
                <a:latin typeface="ＤＦＰ隷書体"/>
                <a:ea typeface="ＤＦＰ隷書体"/>
                <a:cs typeface="ＤＦＰ隷書体"/>
              </a:rPr>
              <a:t> </a:t>
            </a:r>
            <a:r>
              <a:rPr lang="ja-JP" altLang="en-US" dirty="0" smtClean="0">
                <a:latin typeface="ＤＦＰ隷書体"/>
                <a:ea typeface="ＤＦＰ隷書体"/>
                <a:cs typeface="ＤＦＰ隷書体"/>
              </a:rPr>
              <a:t>午後</a:t>
            </a:r>
            <a:r>
              <a:rPr lang="en-US" altLang="ja-JP" dirty="0" smtClean="0">
                <a:latin typeface="ＤＦＰ隷書体"/>
                <a:ea typeface="ＤＦＰ隷書体"/>
                <a:cs typeface="ＤＦＰ隷書体"/>
              </a:rPr>
              <a:t>6</a:t>
            </a:r>
            <a:r>
              <a:rPr lang="ja-JP" altLang="en-US" dirty="0" smtClean="0">
                <a:latin typeface="ＤＦＰ隷書体"/>
                <a:ea typeface="ＤＦＰ隷書体"/>
                <a:cs typeface="ＤＦＰ隷書体"/>
              </a:rPr>
              <a:t>時</a:t>
            </a:r>
            <a:r>
              <a:rPr lang="en-US" altLang="ja-JP" dirty="0" err="1" smtClean="0">
                <a:latin typeface="ＤＦＰ隷書体"/>
                <a:ea typeface="ＤＦＰ隷書体"/>
                <a:cs typeface="ＤＦＰ隷書体"/>
              </a:rPr>
              <a:t>〜</a:t>
            </a:r>
            <a:r>
              <a:rPr lang="ja-JP" altLang="en-US" dirty="0" smtClean="0">
                <a:latin typeface="ＤＦＰ隷書体"/>
                <a:ea typeface="ＤＦＰ隷書体"/>
                <a:cs typeface="ＤＦＰ隷書体"/>
              </a:rPr>
              <a:t>８時（参加費</a:t>
            </a:r>
            <a:r>
              <a:rPr lang="en-US" altLang="ja-JP" dirty="0" smtClean="0">
                <a:latin typeface="ＤＦＰ隷書体"/>
                <a:ea typeface="ＤＦＰ隷書体"/>
                <a:cs typeface="ＤＦＰ隷書体"/>
              </a:rPr>
              <a:t>:3,500</a:t>
            </a:r>
            <a:r>
              <a:rPr lang="ja-JP" altLang="en-US" dirty="0" smtClean="0">
                <a:latin typeface="ＤＦＰ隷書体"/>
                <a:ea typeface="ＤＦＰ隷書体"/>
                <a:cs typeface="ＤＦＰ隷書体"/>
              </a:rPr>
              <a:t>円）</a:t>
            </a:r>
            <a:endParaRPr lang="en-US" altLang="ja-JP" dirty="0" smtClean="0">
              <a:latin typeface="ＤＦＰ隷書体"/>
              <a:ea typeface="ＤＦＰ隷書体"/>
              <a:cs typeface="ＤＦＰ隷書体"/>
            </a:endParaRPr>
          </a:p>
          <a:p>
            <a:endParaRPr kumimoji="1" lang="en-US" altLang="ja-JP" sz="1400" dirty="0" smtClean="0">
              <a:latin typeface="ＤＦＰ隷書体"/>
              <a:ea typeface="ＤＦＰ隷書体"/>
              <a:cs typeface="ＤＦＰ隷書体"/>
            </a:endParaRPr>
          </a:p>
          <a:p>
            <a:r>
              <a:rPr kumimoji="1" lang="en-US" altLang="ja-JP" sz="1400" dirty="0" smtClean="0">
                <a:latin typeface="ＤＦＰ隷書体"/>
                <a:ea typeface="ＤＦＰ隷書体"/>
                <a:cs typeface="ＤＦＰ隷書体"/>
              </a:rPr>
              <a:t>※</a:t>
            </a:r>
            <a:r>
              <a:rPr kumimoji="1" lang="ja-JP" altLang="en-US" sz="1400" dirty="0" smtClean="0">
                <a:latin typeface="ＤＦＰ隷書体"/>
                <a:ea typeface="ＤＦＰ隷書体"/>
                <a:cs typeface="ＤＦＰ隷書体"/>
              </a:rPr>
              <a:t>懇親会参加者はなるべく事前に下記アドレスまでご連絡ください</a:t>
            </a:r>
            <a:endParaRPr kumimoji="1" lang="ja-JP" altLang="en-US" sz="1400" dirty="0">
              <a:latin typeface="ＤＦＰ隷書体"/>
              <a:ea typeface="ＤＦＰ隷書体"/>
              <a:cs typeface="ＤＦＰ隷書体"/>
            </a:endParaRPr>
          </a:p>
        </p:txBody>
      </p:sp>
      <p:sp>
        <p:nvSpPr>
          <p:cNvPr id="11" name="テキスト ボックス 10"/>
          <p:cNvSpPr txBox="1"/>
          <p:nvPr/>
        </p:nvSpPr>
        <p:spPr>
          <a:xfrm>
            <a:off x="658505" y="5793174"/>
            <a:ext cx="2492990" cy="369332"/>
          </a:xfrm>
          <a:prstGeom prst="rect">
            <a:avLst/>
          </a:prstGeom>
          <a:noFill/>
        </p:spPr>
        <p:txBody>
          <a:bodyPr wrap="none" rtlCol="0">
            <a:spAutoFit/>
          </a:bodyPr>
          <a:lstStyle/>
          <a:p>
            <a:r>
              <a:rPr lang="ja-JP" altLang="en-US" dirty="0" smtClean="0">
                <a:latin typeface="ＤＦＰ隷書体"/>
                <a:ea typeface="ＤＦＰ隷書体"/>
                <a:cs typeface="ＤＦＰ隷書体"/>
              </a:rPr>
              <a:t>於：京都大学楽友会館　</a:t>
            </a:r>
          </a:p>
        </p:txBody>
      </p:sp>
      <p:sp>
        <p:nvSpPr>
          <p:cNvPr id="12" name="テキスト ボックス 11"/>
          <p:cNvSpPr txBox="1"/>
          <p:nvPr/>
        </p:nvSpPr>
        <p:spPr>
          <a:xfrm>
            <a:off x="4591665" y="6347172"/>
            <a:ext cx="4193557" cy="338554"/>
          </a:xfrm>
          <a:prstGeom prst="rect">
            <a:avLst/>
          </a:prstGeom>
          <a:noFill/>
        </p:spPr>
        <p:txBody>
          <a:bodyPr wrap="none" rtlCol="0">
            <a:spAutoFit/>
          </a:bodyPr>
          <a:lstStyle/>
          <a:p>
            <a:r>
              <a:rPr lang="ja-JP" altLang="en-US" sz="1600" dirty="0" smtClean="0">
                <a:latin typeface="ＤＦＰ隷書体"/>
                <a:ea typeface="ＤＦＰ隷書体"/>
                <a:cs typeface="ＤＦＰ隷書体"/>
              </a:rPr>
              <a:t>お問い合わせ先：</a:t>
            </a:r>
            <a:r>
              <a:rPr lang="en-US" altLang="ja-JP" sz="1600" dirty="0" err="1" smtClean="0">
                <a:latin typeface="ＤＦＰ隷書体"/>
                <a:ea typeface="ＤＦＰ隷書体"/>
                <a:cs typeface="ＤＦＰ隷書体"/>
              </a:rPr>
              <a:t>CAPE@bun.kyoto-u.ac.jp</a:t>
            </a:r>
            <a:endParaRPr kumimoji="1" lang="ja-JP" altLang="en-US" sz="1600" dirty="0">
              <a:latin typeface="ＤＦＰ隷書体"/>
              <a:ea typeface="ＤＦＰ隷書体"/>
              <a:cs typeface="ＤＦＰ隷書体"/>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テキスト ボックス 3"/>
          <p:cNvSpPr txBox="1"/>
          <p:nvPr/>
        </p:nvSpPr>
        <p:spPr>
          <a:xfrm>
            <a:off x="457200" y="1600200"/>
            <a:ext cx="7853332" cy="2308324"/>
          </a:xfrm>
          <a:prstGeom prst="rect">
            <a:avLst/>
          </a:prstGeom>
          <a:noFill/>
        </p:spPr>
        <p:txBody>
          <a:bodyPr wrap="none" rtlCol="0">
            <a:spAutoFit/>
          </a:bodyPr>
          <a:lstStyle/>
          <a:p>
            <a:r>
              <a:rPr lang="en-US" altLang="ja-JP" sz="1600" dirty="0" smtClean="0"/>
              <a:t>Takashi </a:t>
            </a:r>
            <a:r>
              <a:rPr lang="en-US" altLang="ja-JP" sz="1600" dirty="0" err="1" smtClean="0"/>
              <a:t>Yagisawa</a:t>
            </a:r>
            <a:r>
              <a:rPr lang="en-US" altLang="ja-JP" sz="1600" dirty="0" smtClean="0"/>
              <a:t>: Applied </a:t>
            </a:r>
            <a:r>
              <a:rPr lang="en-US" altLang="ja-JP" sz="1600" dirty="0"/>
              <a:t>Metaphysics: Contents of Narrative </a:t>
            </a:r>
            <a:r>
              <a:rPr lang="en-US" altLang="ja-JP" sz="1600" dirty="0" smtClean="0"/>
              <a:t>Cinema</a:t>
            </a:r>
          </a:p>
          <a:p>
            <a:endParaRPr lang="en-US" altLang="ja-JP" sz="1600" dirty="0" smtClean="0"/>
          </a:p>
          <a:p>
            <a:r>
              <a:rPr lang="en-US" altLang="ja-JP" sz="1600" dirty="0" smtClean="0"/>
              <a:t>The so-called possible-worlds framework provides a powerful theoretical arena in which</a:t>
            </a:r>
          </a:p>
          <a:p>
            <a:r>
              <a:rPr lang="en-US" altLang="ja-JP" sz="1600" dirty="0" smtClean="0"/>
              <a:t> a variety of philosophical theorizing can be pursued with much benefit. A natural extension</a:t>
            </a:r>
          </a:p>
          <a:p>
            <a:r>
              <a:rPr lang="en-US" altLang="ja-JP" sz="1600" dirty="0" smtClean="0"/>
              <a:t> of it is the impossible-worlds framework. It gives philosophical respectability to the idea of</a:t>
            </a:r>
          </a:p>
          <a:p>
            <a:r>
              <a:rPr lang="en-US" altLang="ja-JP" sz="1600" dirty="0" smtClean="0"/>
              <a:t> the impossible. A number of topics may be usefully discussed within this framework, </a:t>
            </a:r>
          </a:p>
          <a:p>
            <a:r>
              <a:rPr lang="en-US" altLang="ja-JP" sz="1600" dirty="0" smtClean="0"/>
              <a:t>among which is the content of a typical narrative film. I shall sketch the reason why the</a:t>
            </a:r>
          </a:p>
          <a:p>
            <a:r>
              <a:rPr lang="en-US" altLang="ja-JP" sz="1600" dirty="0" smtClean="0"/>
              <a:t> contents of narrative films are typically impossible in two or more different senses of</a:t>
            </a:r>
          </a:p>
          <a:p>
            <a:r>
              <a:rPr lang="en-US" altLang="ja-JP" sz="1600" dirty="0" smtClean="0"/>
              <a:t> "impossible" and how these senses are treated in the impossible-worlds framework.</a:t>
            </a:r>
            <a:endParaRPr kumimoji="1" lang="ja-JP" altLang="en-US" sz="1600" dirty="0"/>
          </a:p>
        </p:txBody>
      </p:sp>
      <p:sp>
        <p:nvSpPr>
          <p:cNvPr id="8" name="テキスト ボックス 7"/>
          <p:cNvSpPr txBox="1"/>
          <p:nvPr/>
        </p:nvSpPr>
        <p:spPr>
          <a:xfrm>
            <a:off x="457200" y="424190"/>
            <a:ext cx="1620957" cy="523220"/>
          </a:xfrm>
          <a:prstGeom prst="rect">
            <a:avLst/>
          </a:prstGeom>
          <a:noFill/>
        </p:spPr>
        <p:txBody>
          <a:bodyPr wrap="none" rtlCol="0">
            <a:spAutoFit/>
          </a:bodyPr>
          <a:lstStyle/>
          <a:p>
            <a:r>
              <a:rPr kumimoji="1" lang="ja-JP" altLang="en-US" sz="2800" dirty="0" smtClean="0">
                <a:solidFill>
                  <a:schemeClr val="bg1"/>
                </a:solidFill>
                <a:latin typeface="ＤＦＰ隷書体"/>
                <a:ea typeface="ＤＦＰ隷書体"/>
                <a:cs typeface="ＤＦＰ隷書体"/>
              </a:rPr>
              <a:t>講演内容</a:t>
            </a:r>
            <a:endParaRPr kumimoji="1" lang="ja-JP" altLang="en-US" sz="2800" dirty="0">
              <a:solidFill>
                <a:schemeClr val="bg1"/>
              </a:solidFill>
              <a:latin typeface="ＤＦＰ隷書体"/>
              <a:ea typeface="ＤＦＰ隷書体"/>
              <a:cs typeface="ＤＦＰ隷書体"/>
            </a:endParaRPr>
          </a:p>
        </p:txBody>
      </p:sp>
      <p:sp>
        <p:nvSpPr>
          <p:cNvPr id="12" name="正方形/長方形 11"/>
          <p:cNvSpPr/>
          <p:nvPr/>
        </p:nvSpPr>
        <p:spPr>
          <a:xfrm>
            <a:off x="457200" y="4114800"/>
            <a:ext cx="8534400" cy="2308324"/>
          </a:xfrm>
          <a:prstGeom prst="rect">
            <a:avLst/>
          </a:prstGeom>
        </p:spPr>
        <p:txBody>
          <a:bodyPr wrap="square">
            <a:spAutoFit/>
          </a:bodyPr>
          <a:lstStyle/>
          <a:p>
            <a:r>
              <a:rPr lang="en-US" sz="1600" dirty="0" err="1" smtClean="0">
                <a:ea typeface="ＤＦＰ隷書体"/>
                <a:cs typeface="ＤＦＰ隷書体"/>
              </a:rPr>
              <a:t>Szu</a:t>
            </a:r>
            <a:r>
              <a:rPr lang="en-US" sz="1600" dirty="0" smtClean="0">
                <a:ea typeface="ＤＦＰ隷書体"/>
                <a:cs typeface="ＤＦＰ隷書体"/>
              </a:rPr>
              <a:t>-Ting Chen: Many </a:t>
            </a:r>
            <a:r>
              <a:rPr lang="en-US" sz="1600" dirty="0">
                <a:ea typeface="ＤＦＰ隷書体"/>
                <a:cs typeface="ＤＦＰ隷書体"/>
              </a:rPr>
              <a:t>Faces of Causal Inquiry and Its Implications for Scientific Discovery</a:t>
            </a:r>
            <a:endParaRPr lang="ja-JP" altLang="en-US" sz="1600" dirty="0">
              <a:ea typeface="ＤＦＰ隷書体"/>
              <a:cs typeface="ＤＦＰ隷書体"/>
            </a:endParaRPr>
          </a:p>
          <a:p>
            <a:r>
              <a:rPr lang="en-US" sz="1600" dirty="0">
                <a:ea typeface="ＤＦＰ隷書体"/>
                <a:cs typeface="ＤＦＰ隷書体"/>
              </a:rPr>
              <a:t> </a:t>
            </a:r>
            <a:endParaRPr lang="ja-JP" altLang="en-US" sz="1600" dirty="0" smtClean="0">
              <a:ea typeface="ＤＦＰ隷書体"/>
              <a:cs typeface="ＤＦＰ隷書体"/>
            </a:endParaRPr>
          </a:p>
          <a:p>
            <a:r>
              <a:rPr lang="en-US" sz="1600" dirty="0" smtClean="0">
                <a:ea typeface="ＤＦＰ隷書体"/>
                <a:cs typeface="ＤＦＰ隷書体"/>
              </a:rPr>
              <a:t>Although </a:t>
            </a:r>
            <a:r>
              <a:rPr lang="en-US" sz="1600" dirty="0">
                <a:ea typeface="ＤＦＰ隷書体"/>
                <a:cs typeface="ＤＦＰ隷書体"/>
              </a:rPr>
              <a:t>causal inquiry has long been regarded as one of the core elements of science, the focus of the philosophical investigation of causality has changed over time since at least the modern era. The modern philosophical analysis of causality has been going through three stages—i.e., metaphysical, epistemological, and methodological stages—to prove that it has its uses in providing suggestions for scientific discovery of causal connection between relevant factors. The main purpose of this presentation is to briefly go through the three developmental stages and then move on to focus on the cases of causal inquiry that have their implications for practical scientific discovery.</a:t>
            </a:r>
            <a:r>
              <a:rPr lang="ja-JP" sz="1600" dirty="0" smtClean="0">
                <a:ea typeface="ＤＦＰ隷書体"/>
                <a:cs typeface="ＤＦＰ隷書体"/>
              </a:rPr>
              <a:t> </a:t>
            </a:r>
            <a:endParaRPr lang="ja-JP" altLang="en-US" sz="1600" dirty="0">
              <a:ea typeface="ＤＦＰ隷書体"/>
              <a:cs typeface="ＤＦＰ隷書体"/>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テキスト ボックス 4"/>
          <p:cNvSpPr txBox="1"/>
          <p:nvPr/>
        </p:nvSpPr>
        <p:spPr>
          <a:xfrm>
            <a:off x="457200" y="1524000"/>
            <a:ext cx="7468310" cy="2308324"/>
          </a:xfrm>
          <a:prstGeom prst="rect">
            <a:avLst/>
          </a:prstGeom>
          <a:noFill/>
        </p:spPr>
        <p:txBody>
          <a:bodyPr wrap="none" rtlCol="0">
            <a:spAutoFit/>
          </a:bodyPr>
          <a:lstStyle/>
          <a:p>
            <a:r>
              <a:rPr lang="en-US" altLang="ja-JP" sz="1600" dirty="0" smtClean="0"/>
              <a:t>Kai-Yuan Cheng: The </a:t>
            </a:r>
            <a:r>
              <a:rPr lang="en-US" altLang="ja-JP" sz="1600" dirty="0"/>
              <a:t>Reality and Value of Virtual Experience in Online Games</a:t>
            </a:r>
            <a:r>
              <a:rPr lang="en-US" altLang="ja-JP" sz="1600" dirty="0" smtClean="0"/>
              <a:t> </a:t>
            </a:r>
          </a:p>
          <a:p>
            <a:endParaRPr lang="en-US" altLang="ja-JP" sz="1600" dirty="0" smtClean="0"/>
          </a:p>
          <a:p>
            <a:r>
              <a:rPr lang="en-US" altLang="ja-JP" sz="1600" dirty="0" smtClean="0"/>
              <a:t>  The </a:t>
            </a:r>
            <a:r>
              <a:rPr lang="en-US" altLang="ja-JP" sz="1600" dirty="0"/>
              <a:t>aim of this paper is to address the following question: Is the experience which we</a:t>
            </a:r>
            <a:r>
              <a:rPr lang="en-US" altLang="ja-JP" sz="1600" dirty="0" smtClean="0"/>
              <a:t> </a:t>
            </a:r>
          </a:p>
          <a:p>
            <a:r>
              <a:rPr lang="en-US" altLang="ja-JP" sz="1600" dirty="0" smtClean="0"/>
              <a:t>obtain </a:t>
            </a:r>
            <a:r>
              <a:rPr lang="en-US" altLang="ja-JP" sz="1600" dirty="0"/>
              <a:t>from on-line games or cyberspace ontologically inferior to that which we </a:t>
            </a:r>
            <a:r>
              <a:rPr lang="en-US" altLang="ja-JP" sz="1600" dirty="0" smtClean="0"/>
              <a:t>obtain</a:t>
            </a:r>
          </a:p>
          <a:p>
            <a:r>
              <a:rPr lang="en-US" altLang="ja-JP" sz="1600" dirty="0" smtClean="0"/>
              <a:t> </a:t>
            </a:r>
            <a:r>
              <a:rPr lang="en-US" altLang="ja-JP" sz="1600" dirty="0"/>
              <a:t>from interacting with the physical world? Answering this question requires that </a:t>
            </a:r>
            <a:r>
              <a:rPr lang="en-US" altLang="ja-JP" sz="1600" dirty="0" smtClean="0"/>
              <a:t>we</a:t>
            </a:r>
          </a:p>
          <a:p>
            <a:r>
              <a:rPr lang="en-US" altLang="ja-JP" sz="1600" dirty="0" smtClean="0"/>
              <a:t> </a:t>
            </a:r>
            <a:r>
              <a:rPr lang="en-US" altLang="ja-JP" sz="1600" dirty="0"/>
              <a:t>illuminate the reality and value of digital experience—experience that we acquire</a:t>
            </a:r>
            <a:r>
              <a:rPr lang="en-US" altLang="ja-JP" sz="1600" dirty="0" smtClean="0"/>
              <a:t> </a:t>
            </a:r>
          </a:p>
          <a:p>
            <a:r>
              <a:rPr lang="en-US" altLang="ja-JP" sz="1600" dirty="0" smtClean="0"/>
              <a:t>from </a:t>
            </a:r>
            <a:r>
              <a:rPr lang="en-US" altLang="ja-JP" sz="1600" dirty="0"/>
              <a:t>the so-called “virtual reality”. Some philosophical considerations are offered </a:t>
            </a:r>
            <a:r>
              <a:rPr lang="en-US" altLang="ja-JP" sz="1600" dirty="0" smtClean="0"/>
              <a:t>in</a:t>
            </a:r>
          </a:p>
          <a:p>
            <a:r>
              <a:rPr lang="en-US" altLang="ja-JP" sz="1600" dirty="0" smtClean="0"/>
              <a:t> </a:t>
            </a:r>
            <a:r>
              <a:rPr lang="en-US" altLang="ja-JP" sz="1600" dirty="0"/>
              <a:t>support of the view that there is no fundamental difference between the two </a:t>
            </a:r>
            <a:r>
              <a:rPr lang="en-US" altLang="ja-JP" sz="1600" dirty="0" smtClean="0"/>
              <a:t>worlds</a:t>
            </a:r>
          </a:p>
          <a:p>
            <a:r>
              <a:rPr lang="en-US" altLang="ja-JP" sz="1600" dirty="0" smtClean="0"/>
              <a:t>—</a:t>
            </a:r>
            <a:r>
              <a:rPr lang="en-US" altLang="ja-JP" sz="1600" dirty="0"/>
              <a:t>the digital and the physical—in terms of reality and value.</a:t>
            </a:r>
            <a:endParaRPr kumimoji="1" lang="ja-JP" altLang="en-US" sz="1600" dirty="0"/>
          </a:p>
        </p:txBody>
      </p:sp>
      <p:sp>
        <p:nvSpPr>
          <p:cNvPr id="8" name="テキスト ボックス 7"/>
          <p:cNvSpPr txBox="1"/>
          <p:nvPr/>
        </p:nvSpPr>
        <p:spPr>
          <a:xfrm>
            <a:off x="457200" y="424190"/>
            <a:ext cx="1620957" cy="523220"/>
          </a:xfrm>
          <a:prstGeom prst="rect">
            <a:avLst/>
          </a:prstGeom>
          <a:noFill/>
        </p:spPr>
        <p:txBody>
          <a:bodyPr wrap="none" rtlCol="0">
            <a:spAutoFit/>
          </a:bodyPr>
          <a:lstStyle/>
          <a:p>
            <a:r>
              <a:rPr kumimoji="1" lang="ja-JP" altLang="en-US" sz="2800" dirty="0" smtClean="0">
                <a:solidFill>
                  <a:schemeClr val="bg1"/>
                </a:solidFill>
                <a:latin typeface="ＤＦＰ隷書体"/>
                <a:ea typeface="ＤＦＰ隷書体"/>
                <a:cs typeface="ＤＦＰ隷書体"/>
              </a:rPr>
              <a:t>講演内容</a:t>
            </a:r>
            <a:endParaRPr kumimoji="1" lang="ja-JP" altLang="en-US" sz="2800" dirty="0">
              <a:solidFill>
                <a:schemeClr val="bg1"/>
              </a:solidFill>
              <a:latin typeface="ＤＦＰ隷書体"/>
              <a:ea typeface="ＤＦＰ隷書体"/>
              <a:cs typeface="ＤＦＰ隷書体"/>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テキスト ボックス 7"/>
          <p:cNvSpPr txBox="1"/>
          <p:nvPr/>
        </p:nvSpPr>
        <p:spPr>
          <a:xfrm>
            <a:off x="457200" y="424190"/>
            <a:ext cx="1620957" cy="523220"/>
          </a:xfrm>
          <a:prstGeom prst="rect">
            <a:avLst/>
          </a:prstGeom>
          <a:noFill/>
        </p:spPr>
        <p:txBody>
          <a:bodyPr wrap="none" rtlCol="0">
            <a:spAutoFit/>
          </a:bodyPr>
          <a:lstStyle/>
          <a:p>
            <a:r>
              <a:rPr kumimoji="1" lang="ja-JP" altLang="en-US" sz="2800" dirty="0" smtClean="0">
                <a:solidFill>
                  <a:schemeClr val="bg1"/>
                </a:solidFill>
                <a:latin typeface="ＤＦＰ隷書体"/>
                <a:ea typeface="ＤＦＰ隷書体"/>
                <a:cs typeface="ＤＦＰ隷書体"/>
              </a:rPr>
              <a:t>講演内容</a:t>
            </a:r>
            <a:endParaRPr kumimoji="1" lang="ja-JP" altLang="en-US" sz="2800" dirty="0">
              <a:solidFill>
                <a:schemeClr val="bg1"/>
              </a:solidFill>
              <a:latin typeface="ＤＦＰ隷書体"/>
              <a:ea typeface="ＤＦＰ隷書体"/>
              <a:cs typeface="ＤＦＰ隷書体"/>
            </a:endParaRPr>
          </a:p>
        </p:txBody>
      </p:sp>
      <p:sp>
        <p:nvSpPr>
          <p:cNvPr id="4" name="テキスト ボックス 3"/>
          <p:cNvSpPr txBox="1"/>
          <p:nvPr/>
        </p:nvSpPr>
        <p:spPr>
          <a:xfrm>
            <a:off x="457200" y="1676400"/>
            <a:ext cx="7924800" cy="5509201"/>
          </a:xfrm>
          <a:prstGeom prst="rect">
            <a:avLst/>
          </a:prstGeom>
          <a:noFill/>
        </p:spPr>
        <p:txBody>
          <a:bodyPr wrap="square" rtlCol="0">
            <a:spAutoFit/>
          </a:bodyPr>
          <a:lstStyle/>
          <a:p>
            <a:r>
              <a:rPr lang="en-US" altLang="ja-JP" sz="1600" dirty="0" smtClean="0"/>
              <a:t>Sang-</a:t>
            </a:r>
            <a:r>
              <a:rPr lang="en-US" altLang="ja-JP" sz="1600" dirty="0" err="1" smtClean="0"/>
              <a:t>Wook</a:t>
            </a:r>
            <a:r>
              <a:rPr lang="en-US" altLang="ja-JP" sz="1600" dirty="0" smtClean="0"/>
              <a:t> Yi :Recovery and Enhancement: Ethics of Being Better than </a:t>
            </a:r>
            <a:r>
              <a:rPr lang="en-US" altLang="ja-JP" sz="1600" dirty="0" smtClean="0"/>
              <a:t>Human</a:t>
            </a:r>
          </a:p>
          <a:p>
            <a:endParaRPr lang="en-US" altLang="ja-JP" sz="1600" dirty="0" smtClean="0"/>
          </a:p>
          <a:p>
            <a:r>
              <a:rPr lang="ja-JP" altLang="en-US" sz="1600" dirty="0" smtClean="0"/>
              <a:t>　　</a:t>
            </a:r>
            <a:r>
              <a:rPr lang="en-US" sz="1600" dirty="0" smtClean="0"/>
              <a:t>Medical treatments including drugs and surgery are usually understood to help patients recover their health. If you have appendicitis, your doctor might suggest appendectomy. If you suffer from indigestion, you might consider taking a digestive. On the other hand, we are also used to various types of non-medical enhancements including legally permitted ones such as coffee and illegal substances such as steroids for athletes. At first, the distinction between recovery and enhancement is trivial, or at least conceptually clear enough to make no practical difficulties in deciding our proper attitudes towards them. Recovery to health through medical treatments is desirable, while enhancement from normal ability of human requires our judgments concerning its ethical, social, and legal acceptability. </a:t>
            </a:r>
            <a:endParaRPr lang="ja-JP" altLang="en-US" sz="1600" dirty="0" smtClean="0"/>
          </a:p>
          <a:p>
            <a:r>
              <a:rPr lang="en-US" sz="1600" dirty="0" smtClean="0"/>
              <a:t> </a:t>
            </a:r>
            <a:r>
              <a:rPr lang="ja-JP" altLang="en-US" sz="1600" dirty="0" smtClean="0"/>
              <a:t>　　</a:t>
            </a:r>
            <a:r>
              <a:rPr lang="en-US" sz="1600" dirty="0" smtClean="0"/>
              <a:t>Some disagree and question the legitimacy of the distinction, claiming that there is no intrinsic difference between medical treatments to recover human health and all sorts of enhancements for performing better than average human. I will consider the argument offered by Buchanan, and examine if his ‘continuity’ claim actually holds. I will argue that despite conceptual difficulties in providing a unique, clear-cut line between recovery and enhancement, the line is still significant to draw for our moral, social and legal decision- making. For the matter of consequential significance, conceptual fuzziness tells us little more than the importance of better institutions.</a:t>
            </a:r>
            <a:endParaRPr lang="ja-JP" altLang="en-US" sz="1600" dirty="0" smtClean="0"/>
          </a:p>
          <a:p>
            <a:endParaRPr lang="en-US" altLang="ja-JP" sz="1600" dirty="0" smtClean="0"/>
          </a:p>
          <a:p>
            <a:endParaRPr lang="en-US" altLang="ja-JP" sz="1600" dirty="0" smtClean="0"/>
          </a:p>
          <a:p>
            <a:endParaRPr lang="en-US" altLang="ja-JP" sz="1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テキスト ボックス 7"/>
          <p:cNvSpPr txBox="1"/>
          <p:nvPr/>
        </p:nvSpPr>
        <p:spPr>
          <a:xfrm>
            <a:off x="457200" y="424190"/>
            <a:ext cx="1620957" cy="523220"/>
          </a:xfrm>
          <a:prstGeom prst="rect">
            <a:avLst/>
          </a:prstGeom>
          <a:noFill/>
        </p:spPr>
        <p:txBody>
          <a:bodyPr wrap="none" rtlCol="0">
            <a:spAutoFit/>
          </a:bodyPr>
          <a:lstStyle/>
          <a:p>
            <a:r>
              <a:rPr kumimoji="1" lang="ja-JP" altLang="en-US" sz="2800" dirty="0" smtClean="0">
                <a:solidFill>
                  <a:schemeClr val="bg1"/>
                </a:solidFill>
                <a:latin typeface="ＤＦＰ隷書体"/>
                <a:ea typeface="ＤＦＰ隷書体"/>
                <a:cs typeface="ＤＦＰ隷書体"/>
              </a:rPr>
              <a:t>講演内容</a:t>
            </a:r>
            <a:endParaRPr kumimoji="1" lang="ja-JP" altLang="en-US" sz="2800" dirty="0">
              <a:solidFill>
                <a:schemeClr val="bg1"/>
              </a:solidFill>
              <a:latin typeface="ＤＦＰ隷書体"/>
              <a:ea typeface="ＤＦＰ隷書体"/>
              <a:cs typeface="ＤＦＰ隷書体"/>
            </a:endParaRPr>
          </a:p>
        </p:txBody>
      </p:sp>
      <p:sp>
        <p:nvSpPr>
          <p:cNvPr id="4" name="テキスト ボックス 3"/>
          <p:cNvSpPr txBox="1"/>
          <p:nvPr/>
        </p:nvSpPr>
        <p:spPr>
          <a:xfrm>
            <a:off x="457200" y="1905000"/>
            <a:ext cx="7924800" cy="2800766"/>
          </a:xfrm>
          <a:prstGeom prst="rect">
            <a:avLst/>
          </a:prstGeom>
          <a:noFill/>
        </p:spPr>
        <p:txBody>
          <a:bodyPr wrap="square" rtlCol="0">
            <a:spAutoFit/>
          </a:bodyPr>
          <a:lstStyle/>
          <a:p>
            <a:r>
              <a:rPr kumimoji="1" lang="en-US" altLang="ja-JP" sz="1600" dirty="0" smtClean="0"/>
              <a:t>Robert Sparrow: </a:t>
            </a:r>
            <a:r>
              <a:rPr lang="en-AU" sz="1600" dirty="0" smtClean="0"/>
              <a:t>What makes a human life go well…. And why it matters.</a:t>
            </a:r>
            <a:endParaRPr lang="ja-JP" altLang="en-US" sz="1600" dirty="0" smtClean="0"/>
          </a:p>
          <a:p>
            <a:r>
              <a:rPr lang="en-AU" sz="1600" dirty="0" smtClean="0"/>
              <a:t> </a:t>
            </a:r>
            <a:endParaRPr lang="ja-JP" altLang="en-US" sz="1600" dirty="0" smtClean="0"/>
          </a:p>
          <a:p>
            <a:r>
              <a:rPr lang="en-AU" sz="1600" dirty="0" smtClean="0"/>
              <a:t>This presentation will ask how we can tell when someone's life is going well or – to put it another way – how we should evaluate well-being. I will introduce three popular answers to this question – hedonism, preference-satisfaction accounts, and “objective list” theories – and discuss the advantages and disadvantages of each. I will argue that which theory we choose has important implications across a wide range of problems in applied ethics, including the philosophy of education, care for the elderly, and the ethics of “human enhancement”. Finally, I will explore some of the implications of what I believe to be the most plausible account of well-being, an “objective list” theory. </a:t>
            </a:r>
            <a:endParaRPr lang="ja-JP" altLang="en-US" sz="1600" dirty="0" smtClean="0"/>
          </a:p>
          <a:p>
            <a:endParaRPr kumimoji="1" lang="en-US" altLang="ja-JP"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5" name="図表 4"/>
          <p:cNvGraphicFramePr/>
          <p:nvPr/>
        </p:nvGraphicFramePr>
        <p:xfrm>
          <a:off x="152400" y="228600"/>
          <a:ext cx="8686800" cy="62484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457200" y="424190"/>
            <a:ext cx="2339102" cy="523220"/>
          </a:xfrm>
          <a:prstGeom prst="rect">
            <a:avLst/>
          </a:prstGeom>
          <a:noFill/>
        </p:spPr>
        <p:txBody>
          <a:bodyPr wrap="none" rtlCol="0">
            <a:spAutoFit/>
          </a:bodyPr>
          <a:lstStyle/>
          <a:p>
            <a:r>
              <a:rPr kumimoji="1" lang="ja-JP" altLang="en-US" sz="2800" dirty="0" smtClean="0">
                <a:solidFill>
                  <a:schemeClr val="bg1"/>
                </a:solidFill>
                <a:latin typeface="ＤＦＰ隷書体"/>
                <a:ea typeface="ＤＦＰ隷書体"/>
                <a:cs typeface="ＤＦＰ隷書体"/>
              </a:rPr>
              <a:t>スケジュール</a:t>
            </a:r>
            <a:endParaRPr kumimoji="1" lang="ja-JP" altLang="en-US" sz="2800" dirty="0">
              <a:solidFill>
                <a:schemeClr val="bg1"/>
              </a:solidFill>
              <a:latin typeface="ＤＦＰ隷書体"/>
              <a:ea typeface="ＤＦＰ隷書体"/>
              <a:cs typeface="ＤＦＰ隷書体"/>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コンテンツ プレースホルダ 3" descr="access.jpg"/>
          <p:cNvPicPr>
            <a:picLocks noGrp="1" noChangeAspect="1"/>
          </p:cNvPicPr>
          <p:nvPr>
            <p:ph idx="1"/>
          </p:nvPr>
        </p:nvPicPr>
        <p:blipFill>
          <a:blip r:embed="rId2"/>
          <a:srcRect l="-73317" r="-73317"/>
          <a:stretch>
            <a:fillRect/>
          </a:stretch>
        </p:blipFill>
        <p:spPr>
          <a:xfrm>
            <a:off x="-1752600" y="1775191"/>
            <a:ext cx="7162800" cy="4625609"/>
          </a:xfrm>
        </p:spPr>
      </p:pic>
      <p:sp>
        <p:nvSpPr>
          <p:cNvPr id="5" name="テキスト ボックス 4"/>
          <p:cNvSpPr txBox="1"/>
          <p:nvPr/>
        </p:nvSpPr>
        <p:spPr>
          <a:xfrm>
            <a:off x="457200" y="424190"/>
            <a:ext cx="2339102" cy="523220"/>
          </a:xfrm>
          <a:prstGeom prst="rect">
            <a:avLst/>
          </a:prstGeom>
          <a:noFill/>
        </p:spPr>
        <p:txBody>
          <a:bodyPr wrap="none" rtlCol="0">
            <a:spAutoFit/>
          </a:bodyPr>
          <a:lstStyle/>
          <a:p>
            <a:r>
              <a:rPr kumimoji="1" lang="ja-JP" altLang="en-US" sz="2800" dirty="0" smtClean="0">
                <a:solidFill>
                  <a:schemeClr val="bg1"/>
                </a:solidFill>
                <a:latin typeface="ＤＦＰ隷書体"/>
                <a:ea typeface="ＤＦＰ隷書体"/>
                <a:cs typeface="ＤＦＰ隷書体"/>
              </a:rPr>
              <a:t>会場アクセス</a:t>
            </a:r>
            <a:endParaRPr kumimoji="1" lang="ja-JP" altLang="en-US" sz="2800" dirty="0">
              <a:solidFill>
                <a:schemeClr val="bg1"/>
              </a:solidFill>
              <a:latin typeface="ＤＦＰ隷書体"/>
              <a:ea typeface="ＤＦＰ隷書体"/>
              <a:cs typeface="ＤＦＰ隷書体"/>
            </a:endParaRPr>
          </a:p>
        </p:txBody>
      </p:sp>
      <p:sp>
        <p:nvSpPr>
          <p:cNvPr id="6" name="テキスト ボックス 5"/>
          <p:cNvSpPr txBox="1"/>
          <p:nvPr/>
        </p:nvSpPr>
        <p:spPr>
          <a:xfrm>
            <a:off x="3445004" y="1775191"/>
            <a:ext cx="5698996" cy="4524316"/>
          </a:xfrm>
          <a:prstGeom prst="rect">
            <a:avLst/>
          </a:prstGeom>
          <a:noFill/>
        </p:spPr>
        <p:txBody>
          <a:bodyPr wrap="none" rtlCol="0">
            <a:spAutoFit/>
          </a:bodyPr>
          <a:lstStyle/>
          <a:p>
            <a:r>
              <a:rPr lang="ja-JP" altLang="en-US" b="1" dirty="0">
                <a:latin typeface="ＤＦＰ隷書体"/>
                <a:ea typeface="ＤＦＰ隷書体"/>
                <a:cs typeface="ＤＦＰ隷書体"/>
              </a:rPr>
              <a:t>市バス「近衛通」下車 徒歩すぐ </a:t>
            </a:r>
            <a:r>
              <a:rPr lang="en-US" altLang="ja-JP" b="1" dirty="0">
                <a:latin typeface="ＤＦＰ隷書体"/>
                <a:ea typeface="ＤＦＰ隷書体"/>
                <a:cs typeface="ＤＦＰ隷書体"/>
              </a:rPr>
              <a:t> </a:t>
            </a:r>
          </a:p>
          <a:p>
            <a:r>
              <a:rPr lang="en-US" altLang="ja-JP" b="1" dirty="0">
                <a:latin typeface="ＤＦＰ隷書体"/>
                <a:ea typeface="ＤＦＰ隷書体"/>
                <a:cs typeface="ＤＦＰ隷書体"/>
              </a:rPr>
              <a:t>JR</a:t>
            </a:r>
            <a:r>
              <a:rPr lang="ja-JP" altLang="en-US" b="1" dirty="0">
                <a:latin typeface="ＤＦＰ隷書体"/>
                <a:ea typeface="ＤＦＰ隷書体"/>
                <a:cs typeface="ＤＦＰ隷書体"/>
              </a:rPr>
              <a:t>「京都駅」から（市バス</a:t>
            </a:r>
            <a:r>
              <a:rPr lang="en-US" altLang="ja-JP" b="1" dirty="0">
                <a:latin typeface="ＤＦＰ隷書体"/>
                <a:ea typeface="ＤＦＰ隷書体"/>
                <a:cs typeface="ＤＦＰ隷書体"/>
              </a:rPr>
              <a:t>A2</a:t>
            </a:r>
            <a:r>
              <a:rPr lang="ja-JP" altLang="en-US" b="1" dirty="0">
                <a:latin typeface="ＤＦＰ隷書体"/>
                <a:ea typeface="ＤＦＰ隷書体"/>
                <a:cs typeface="ＤＦＰ隷書体"/>
              </a:rPr>
              <a:t>のりば）</a:t>
            </a:r>
            <a:endParaRPr lang="en-US" altLang="ja-JP" b="1" dirty="0" smtClean="0">
              <a:latin typeface="ＤＦＰ隷書体"/>
              <a:ea typeface="ＤＦＰ隷書体"/>
              <a:cs typeface="ＤＦＰ隷書体"/>
            </a:endParaRPr>
          </a:p>
          <a:p>
            <a:pPr>
              <a:buNone/>
            </a:pPr>
            <a:r>
              <a:rPr lang="en-US" altLang="ja-JP" b="1" dirty="0" smtClean="0">
                <a:latin typeface="ＤＦＰ隷書体"/>
                <a:ea typeface="ＤＦＰ隷書体"/>
                <a:cs typeface="ＤＦＰ隷書体"/>
              </a:rPr>
              <a:t>206</a:t>
            </a:r>
            <a:r>
              <a:rPr lang="ja-JP" altLang="en-US" b="1" dirty="0">
                <a:latin typeface="ＤＦＰ隷書体"/>
                <a:ea typeface="ＤＦＰ隷書体"/>
                <a:cs typeface="ＤＦＰ隷書体"/>
              </a:rPr>
              <a:t>系統「東山通 北大路バスターミナルゆき</a:t>
            </a:r>
            <a:r>
              <a:rPr lang="ja-JP" altLang="en-US" b="1" dirty="0" smtClean="0">
                <a:latin typeface="ＤＦＰ隷書体"/>
                <a:ea typeface="ＤＦＰ隷書体"/>
                <a:cs typeface="ＤＦＰ隷書体"/>
              </a:rPr>
              <a:t>」</a:t>
            </a:r>
            <a:endParaRPr lang="en-US" altLang="ja-JP" b="1" dirty="0" smtClean="0">
              <a:latin typeface="ＤＦＰ隷書体"/>
              <a:ea typeface="ＤＦＰ隷書体"/>
              <a:cs typeface="ＤＦＰ隷書体"/>
            </a:endParaRPr>
          </a:p>
          <a:p>
            <a:pPr>
              <a:buNone/>
            </a:pPr>
            <a:r>
              <a:rPr lang="ja-JP" altLang="en-US" b="1" dirty="0" smtClean="0">
                <a:latin typeface="ＤＦＰ隷書体"/>
                <a:ea typeface="ＤＦＰ隷書体"/>
                <a:cs typeface="ＤＦＰ隷書体"/>
              </a:rPr>
              <a:t>乗車</a:t>
            </a:r>
            <a:r>
              <a:rPr lang="ja-JP" altLang="en-US" b="1" dirty="0">
                <a:latin typeface="ＤＦＰ隷書体"/>
                <a:ea typeface="ＤＦＰ隷書体"/>
                <a:cs typeface="ＤＦＰ隷書体"/>
              </a:rPr>
              <a:t>時間約</a:t>
            </a:r>
            <a:r>
              <a:rPr lang="en-US" altLang="ja-JP" b="1" dirty="0">
                <a:latin typeface="ＤＦＰ隷書体"/>
                <a:ea typeface="ＤＦＰ隷書体"/>
                <a:cs typeface="ＤＦＰ隷書体"/>
              </a:rPr>
              <a:t>30</a:t>
            </a:r>
            <a:r>
              <a:rPr lang="ja-JP" altLang="en-US" b="1" dirty="0">
                <a:latin typeface="ＤＦＰ隷書体"/>
                <a:ea typeface="ＤＦＰ隷書体"/>
                <a:cs typeface="ＤＦＰ隷書体"/>
              </a:rPr>
              <a:t>分</a:t>
            </a:r>
            <a:endParaRPr lang="en-US" altLang="ja-JP" b="1" dirty="0">
              <a:latin typeface="ＤＦＰ隷書体"/>
              <a:ea typeface="ＤＦＰ隷書体"/>
              <a:cs typeface="ＤＦＰ隷書体"/>
            </a:endParaRPr>
          </a:p>
          <a:p>
            <a:endParaRPr lang="en-US" altLang="ja-JP" b="1" dirty="0">
              <a:latin typeface="ＤＦＰ隷書体"/>
              <a:ea typeface="ＤＦＰ隷書体"/>
              <a:cs typeface="ＤＦＰ隷書体"/>
            </a:endParaRPr>
          </a:p>
          <a:p>
            <a:r>
              <a:rPr lang="ja-JP" altLang="en-US" b="1" dirty="0">
                <a:latin typeface="ＤＦＰ隷書体"/>
                <a:ea typeface="ＤＦＰ隷書体"/>
                <a:cs typeface="ＤＦＰ隷書体"/>
              </a:rPr>
              <a:t>阪急「河原町駅」京阪「四条駅」から </a:t>
            </a:r>
            <a:r>
              <a:rPr lang="en-US" altLang="ja-JP" b="1" dirty="0" smtClean="0">
                <a:latin typeface="ＤＦＰ隷書体"/>
                <a:ea typeface="ＤＦＰ隷書体"/>
                <a:cs typeface="ＤＦＰ隷書体"/>
              </a:rPr>
              <a:t> 201</a:t>
            </a:r>
            <a:r>
              <a:rPr lang="ja-JP" altLang="en-US" b="1" dirty="0">
                <a:latin typeface="ＤＦＰ隷書体"/>
                <a:ea typeface="ＤＦＰ隷書体"/>
                <a:cs typeface="ＤＦＰ隷書体"/>
              </a:rPr>
              <a:t>系統「祇園・百万遍ゆき</a:t>
            </a:r>
            <a:r>
              <a:rPr lang="ja-JP" altLang="en-US" b="1" dirty="0" smtClean="0">
                <a:latin typeface="ＤＦＰ隷書体"/>
                <a:ea typeface="ＤＦＰ隷書体"/>
                <a:cs typeface="ＤＦＰ隷書体"/>
              </a:rPr>
              <a:t>」約</a:t>
            </a:r>
            <a:r>
              <a:rPr lang="en-US" altLang="ja-JP" b="1" dirty="0">
                <a:latin typeface="ＤＦＰ隷書体"/>
                <a:ea typeface="ＤＦＰ隷書体"/>
                <a:cs typeface="ＤＦＰ隷書体"/>
              </a:rPr>
              <a:t>20</a:t>
            </a:r>
            <a:r>
              <a:rPr lang="ja-JP" altLang="en-US" b="1" dirty="0">
                <a:latin typeface="ＤＦＰ隷書体"/>
                <a:ea typeface="ＤＦＰ隷書体"/>
                <a:cs typeface="ＤＦＰ隷書体"/>
              </a:rPr>
              <a:t>分 </a:t>
            </a:r>
            <a:r>
              <a:rPr lang="en-US" altLang="ja-JP" b="1" dirty="0" smtClean="0">
                <a:latin typeface="ＤＦＰ隷書体"/>
                <a:ea typeface="ＤＦＰ隷書体"/>
                <a:cs typeface="ＤＦＰ隷書体"/>
              </a:rPr>
              <a:t> 31</a:t>
            </a:r>
            <a:r>
              <a:rPr lang="ja-JP" altLang="en-US" b="1" dirty="0">
                <a:latin typeface="ＤＦＰ隷書体"/>
                <a:ea typeface="ＤＦＰ隷書体"/>
                <a:cs typeface="ＤＦＰ隷書体"/>
              </a:rPr>
              <a:t>系統「東山通 高野・岩倉ゆき</a:t>
            </a:r>
            <a:r>
              <a:rPr lang="ja-JP" altLang="en-US" b="1" dirty="0" smtClean="0">
                <a:latin typeface="ＤＦＰ隷書体"/>
                <a:ea typeface="ＤＦＰ隷書体"/>
                <a:cs typeface="ＤＦＰ隷書体"/>
              </a:rPr>
              <a:t>」約</a:t>
            </a:r>
            <a:r>
              <a:rPr lang="en-US" altLang="ja-JP" b="1" dirty="0">
                <a:latin typeface="ＤＦＰ隷書体"/>
                <a:ea typeface="ＤＦＰ隷書体"/>
                <a:cs typeface="ＤＦＰ隷書体"/>
              </a:rPr>
              <a:t>20</a:t>
            </a:r>
            <a:r>
              <a:rPr lang="ja-JP" altLang="en-US" b="1" dirty="0">
                <a:latin typeface="ＤＦＰ隷書体"/>
                <a:ea typeface="ＤＦＰ隷書体"/>
                <a:cs typeface="ＤＦＰ隷書体"/>
              </a:rPr>
              <a:t>分</a:t>
            </a:r>
            <a:endParaRPr lang="en-US" altLang="ja-JP" b="1" dirty="0">
              <a:latin typeface="ＤＦＰ隷書体"/>
              <a:ea typeface="ＤＦＰ隷書体"/>
              <a:cs typeface="ＤＦＰ隷書体"/>
            </a:endParaRPr>
          </a:p>
          <a:p>
            <a:endParaRPr lang="en-US" altLang="ja-JP" b="1" dirty="0">
              <a:latin typeface="ＤＦＰ隷書体"/>
              <a:ea typeface="ＤＦＰ隷書体"/>
              <a:cs typeface="ＤＦＰ隷書体"/>
            </a:endParaRPr>
          </a:p>
          <a:p>
            <a:r>
              <a:rPr lang="ja-JP" altLang="en-US" b="1" dirty="0">
                <a:latin typeface="ＤＦＰ隷書体"/>
                <a:ea typeface="ＤＦＰ隷書体"/>
                <a:cs typeface="ＤＦＰ隷書体"/>
              </a:rPr>
              <a:t>東山三条から </a:t>
            </a:r>
            <a:r>
              <a:rPr lang="en-US" altLang="ja-JP" b="1" dirty="0" smtClean="0">
                <a:latin typeface="ＤＦＰ隷書体"/>
                <a:ea typeface="ＤＦＰ隷書体"/>
                <a:cs typeface="ＤＦＰ隷書体"/>
              </a:rPr>
              <a:t> 201</a:t>
            </a:r>
            <a:r>
              <a:rPr lang="ja-JP" altLang="en-US" b="1" dirty="0">
                <a:latin typeface="ＤＦＰ隷書体"/>
                <a:ea typeface="ＤＦＰ隷書体"/>
                <a:cs typeface="ＤＦＰ隷書体"/>
              </a:rPr>
              <a:t>系統「百万遍・千本今出川ゆき</a:t>
            </a:r>
            <a:r>
              <a:rPr lang="ja-JP" altLang="en-US" b="1" dirty="0" smtClean="0">
                <a:latin typeface="ＤＦＰ隷書体"/>
                <a:ea typeface="ＤＦＰ隷書体"/>
                <a:cs typeface="ＤＦＰ隷書体"/>
              </a:rPr>
              <a:t>」約</a:t>
            </a:r>
            <a:r>
              <a:rPr lang="en-US" altLang="ja-JP" b="1" dirty="0">
                <a:latin typeface="ＤＦＰ隷書体"/>
                <a:ea typeface="ＤＦＰ隷書体"/>
                <a:cs typeface="ＤＦＰ隷書体"/>
              </a:rPr>
              <a:t>10</a:t>
            </a:r>
            <a:r>
              <a:rPr lang="ja-JP" altLang="en-US" b="1" dirty="0">
                <a:latin typeface="ＤＦＰ隷書体"/>
                <a:ea typeface="ＤＦＰ隷書体"/>
                <a:cs typeface="ＤＦＰ隷書体"/>
              </a:rPr>
              <a:t>分 </a:t>
            </a:r>
            <a:r>
              <a:rPr lang="en-US" altLang="ja-JP" b="1" dirty="0" smtClean="0">
                <a:latin typeface="ＤＦＰ隷書体"/>
                <a:ea typeface="ＤＦＰ隷書体"/>
                <a:cs typeface="ＤＦＰ隷書体"/>
              </a:rPr>
              <a:t> 206</a:t>
            </a:r>
            <a:r>
              <a:rPr lang="ja-JP" altLang="en-US" b="1" dirty="0">
                <a:latin typeface="ＤＦＰ隷書体"/>
                <a:ea typeface="ＤＦＰ隷書体"/>
                <a:cs typeface="ＤＦＰ隷書体"/>
              </a:rPr>
              <a:t>系統「高野 北大路バスターミナルゆき</a:t>
            </a:r>
            <a:r>
              <a:rPr lang="ja-JP" altLang="en-US" b="1" dirty="0" smtClean="0">
                <a:latin typeface="ＤＦＰ隷書体"/>
                <a:ea typeface="ＤＦＰ隷書体"/>
                <a:cs typeface="ＤＦＰ隷書体"/>
              </a:rPr>
              <a:t>」約</a:t>
            </a:r>
            <a:r>
              <a:rPr lang="en-US" altLang="ja-JP" b="1" dirty="0">
                <a:latin typeface="ＤＦＰ隷書体"/>
                <a:ea typeface="ＤＦＰ隷書体"/>
                <a:cs typeface="ＤＦＰ隷書体"/>
              </a:rPr>
              <a:t>10</a:t>
            </a:r>
            <a:r>
              <a:rPr lang="ja-JP" altLang="en-US" b="1" dirty="0">
                <a:latin typeface="ＤＦＰ隷書体"/>
                <a:ea typeface="ＤＦＰ隷書体"/>
                <a:cs typeface="ＤＦＰ隷書体"/>
              </a:rPr>
              <a:t>分</a:t>
            </a:r>
            <a:endParaRPr lang="en-US" altLang="ja-JP" b="1" dirty="0">
              <a:latin typeface="ＤＦＰ隷書体"/>
              <a:ea typeface="ＤＦＰ隷書体"/>
              <a:cs typeface="ＤＦＰ隷書体"/>
            </a:endParaRPr>
          </a:p>
          <a:p>
            <a:endParaRPr lang="en-US" altLang="ja-JP" b="1" dirty="0">
              <a:latin typeface="ＤＦＰ隷書体"/>
              <a:ea typeface="ＤＦＰ隷書体"/>
              <a:cs typeface="ＤＦＰ隷書体"/>
            </a:endParaRPr>
          </a:p>
          <a:p>
            <a:r>
              <a:rPr lang="ja-JP" altLang="en-US" b="1" dirty="0">
                <a:latin typeface="ＤＦＰ隷書体"/>
                <a:ea typeface="ＤＦＰ隷書体"/>
                <a:cs typeface="ＤＦＰ隷書体"/>
              </a:rPr>
              <a:t>駐車場無し、公共交通機関をご利用ください </a:t>
            </a:r>
            <a:r>
              <a:rPr lang="en-US" altLang="ja-JP" b="1" dirty="0">
                <a:latin typeface="ＤＦＰ隷書体"/>
                <a:ea typeface="ＤＦＰ隷書体"/>
                <a:cs typeface="ＤＦＰ隷書体"/>
              </a:rPr>
              <a:t>  </a:t>
            </a:r>
            <a:endParaRPr lang="ja-JP" altLang="en-US" dirty="0">
              <a:latin typeface="ＤＦＰ隷書体"/>
              <a:ea typeface="ＤＦＰ隷書体"/>
              <a:cs typeface="ＤＦＰ隷書体"/>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モジュール">
  <a:themeElements>
    <a:clrScheme name="モジュール">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モジュール">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モジュー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モジュール.thmx</Template>
  <TotalTime>1730</TotalTime>
  <Words>1196</Words>
  <Application>Microsoft Macintosh PowerPoint</Application>
  <PresentationFormat>画面に合わせる (4:3)</PresentationFormat>
  <Paragraphs>95</Paragraphs>
  <Slides>7</Slides>
  <Notes>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7</vt:i4>
      </vt:variant>
    </vt:vector>
  </HeadingPairs>
  <TitlesOfParts>
    <vt:vector size="8" baseType="lpstr">
      <vt:lpstr>モジュール</vt:lpstr>
      <vt:lpstr>スライド 1</vt:lpstr>
      <vt:lpstr>スライド 2</vt:lpstr>
      <vt:lpstr>スライド 3</vt:lpstr>
      <vt:lpstr>スライド 4</vt:lpstr>
      <vt:lpstr>スライド 5</vt:lpstr>
      <vt:lpstr>スライド 6</vt:lpstr>
      <vt:lpstr>スライド 7</vt:lpstr>
    </vt:vector>
  </TitlesOfParts>
  <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出口 康夫</dc:creator>
  <cp:lastModifiedBy>出口 康夫</cp:lastModifiedBy>
  <cp:revision>14</cp:revision>
  <dcterms:created xsi:type="dcterms:W3CDTF">2012-04-17T00:25:27Z</dcterms:created>
  <dcterms:modified xsi:type="dcterms:W3CDTF">2012-04-17T00:27:42Z</dcterms:modified>
</cp:coreProperties>
</file>