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5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55C9-F4AA-7C4F-8EBC-8DF0584A860C}" type="datetimeFigureOut">
              <a:rPr kumimoji="1" lang="ja-JP" altLang="en-US" smtClean="0"/>
              <a:t>17/06/01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088EB-E29E-1E46-9BDF-D15C439C9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55C9-F4AA-7C4F-8EBC-8DF0584A860C}" type="datetimeFigureOut">
              <a:rPr kumimoji="1" lang="ja-JP" altLang="en-US" smtClean="0"/>
              <a:t>17/06/01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088EB-E29E-1E46-9BDF-D15C439C9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55C9-F4AA-7C4F-8EBC-8DF0584A860C}" type="datetimeFigureOut">
              <a:rPr kumimoji="1" lang="ja-JP" altLang="en-US" smtClean="0"/>
              <a:t>17/06/01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088EB-E29E-1E46-9BDF-D15C439C9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55C9-F4AA-7C4F-8EBC-8DF0584A860C}" type="datetimeFigureOut">
              <a:rPr kumimoji="1" lang="ja-JP" altLang="en-US" smtClean="0"/>
              <a:t>17/06/01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088EB-E29E-1E46-9BDF-D15C439C9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55C9-F4AA-7C4F-8EBC-8DF0584A860C}" type="datetimeFigureOut">
              <a:rPr kumimoji="1" lang="ja-JP" altLang="en-US" smtClean="0"/>
              <a:t>17/06/01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088EB-E29E-1E46-9BDF-D15C439C9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55C9-F4AA-7C4F-8EBC-8DF0584A860C}" type="datetimeFigureOut">
              <a:rPr kumimoji="1" lang="ja-JP" altLang="en-US" smtClean="0"/>
              <a:t>17/06/01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088EB-E29E-1E46-9BDF-D15C439C9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55C9-F4AA-7C4F-8EBC-8DF0584A860C}" type="datetimeFigureOut">
              <a:rPr kumimoji="1" lang="ja-JP" altLang="en-US" smtClean="0"/>
              <a:t>17/06/01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088EB-E29E-1E46-9BDF-D15C439C9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55C9-F4AA-7C4F-8EBC-8DF0584A860C}" type="datetimeFigureOut">
              <a:rPr kumimoji="1" lang="ja-JP" altLang="en-US" smtClean="0"/>
              <a:t>17/06/01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088EB-E29E-1E46-9BDF-D15C439C9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55C9-F4AA-7C4F-8EBC-8DF0584A860C}" type="datetimeFigureOut">
              <a:rPr kumimoji="1" lang="ja-JP" altLang="en-US" smtClean="0"/>
              <a:t>17/06/01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088EB-E29E-1E46-9BDF-D15C439C9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55C9-F4AA-7C4F-8EBC-8DF0584A860C}" type="datetimeFigureOut">
              <a:rPr kumimoji="1" lang="ja-JP" altLang="en-US" smtClean="0"/>
              <a:t>17/06/01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088EB-E29E-1E46-9BDF-D15C439C9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55C9-F4AA-7C4F-8EBC-8DF0584A860C}" type="datetimeFigureOut">
              <a:rPr kumimoji="1" lang="ja-JP" altLang="en-US" smtClean="0"/>
              <a:t>17/06/01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088EB-E29E-1E46-9BDF-D15C439C9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53755C9-F4AA-7C4F-8EBC-8DF0584A860C}" type="datetimeFigureOut">
              <a:rPr kumimoji="1" lang="ja-JP" altLang="en-US" smtClean="0"/>
              <a:t>17/06/01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86088EB-E29E-1E46-9BDF-D15C439C92C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62829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altLang="ja-JP" dirty="0"/>
              <a:t> </a:t>
            </a:r>
            <a:r>
              <a:rPr lang="ja-JP" altLang="ja-JP" sz="4000" dirty="0" smtClean="0"/>
              <a:t>時間</a:t>
            </a:r>
            <a:r>
              <a:rPr lang="ja-JP" altLang="ja-JP" sz="4000" dirty="0"/>
              <a:t>：</a:t>
            </a:r>
            <a:r>
              <a:rPr lang="en-US" altLang="ja-JP" sz="4000" dirty="0">
                <a:solidFill>
                  <a:srgbClr val="FF0000"/>
                </a:solidFill>
              </a:rPr>
              <a:t>2017</a:t>
            </a:r>
            <a:r>
              <a:rPr lang="ja-JP" altLang="ja-JP" sz="4000" dirty="0">
                <a:solidFill>
                  <a:srgbClr val="FF0000"/>
                </a:solidFill>
              </a:rPr>
              <a:t>年</a:t>
            </a:r>
            <a:r>
              <a:rPr lang="en-US" altLang="ja-JP" sz="4000" dirty="0">
                <a:solidFill>
                  <a:srgbClr val="FF0000"/>
                </a:solidFill>
              </a:rPr>
              <a:t>6</a:t>
            </a:r>
            <a:r>
              <a:rPr lang="ja-JP" altLang="ja-JP" sz="4000" dirty="0">
                <a:solidFill>
                  <a:srgbClr val="FF0000"/>
                </a:solidFill>
              </a:rPr>
              <a:t>月</a:t>
            </a:r>
            <a:r>
              <a:rPr lang="en-US" altLang="ja-JP" sz="4000" dirty="0">
                <a:solidFill>
                  <a:srgbClr val="FF0000"/>
                </a:solidFill>
              </a:rPr>
              <a:t>4</a:t>
            </a:r>
            <a:r>
              <a:rPr lang="ja-JP" altLang="ja-JP" sz="4000" dirty="0">
                <a:solidFill>
                  <a:srgbClr val="FF0000"/>
                </a:solidFill>
              </a:rPr>
              <a:t>日（日）</a:t>
            </a:r>
            <a:r>
              <a:rPr lang="en-US" altLang="ja-JP" sz="4000" dirty="0">
                <a:solidFill>
                  <a:srgbClr val="FF0000"/>
                </a:solidFill>
              </a:rPr>
              <a:t>14</a:t>
            </a:r>
            <a:r>
              <a:rPr lang="ja-JP" altLang="ja-JP" sz="4000" dirty="0" smtClean="0">
                <a:solidFill>
                  <a:srgbClr val="FF0000"/>
                </a:solidFill>
              </a:rPr>
              <a:t>時</a:t>
            </a:r>
            <a:endParaRPr lang="en-US" altLang="ja-JP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ja-JP" altLang="ja-JP" sz="4000" dirty="0" smtClean="0"/>
              <a:t>場所</a:t>
            </a:r>
            <a:r>
              <a:rPr lang="ja-JP" altLang="ja-JP" sz="4000" dirty="0"/>
              <a:t>：京都大学文学研究科　</a:t>
            </a:r>
            <a:r>
              <a:rPr lang="ja-JP" altLang="ja-JP" sz="4000" dirty="0">
                <a:solidFill>
                  <a:srgbClr val="FF0000"/>
                </a:solidFill>
              </a:rPr>
              <a:t>第四講義室</a:t>
            </a:r>
          </a:p>
          <a:p>
            <a:pPr marL="0" indent="0" algn="ctr">
              <a:buNone/>
            </a:pPr>
            <a:r>
              <a:rPr lang="ja-JP" altLang="ja-JP" sz="4000" dirty="0"/>
              <a:t>使用言語：中国語（通訳無し）</a:t>
            </a:r>
          </a:p>
          <a:p>
            <a:pPr marL="0" indent="0" algn="ctr">
              <a:buNone/>
            </a:pPr>
            <a:r>
              <a:rPr lang="en-US" altLang="ja-JP" sz="4000" dirty="0"/>
              <a:t> </a:t>
            </a:r>
            <a:endParaRPr lang="ja-JP" altLang="ja-JP" sz="4000" dirty="0"/>
          </a:p>
          <a:p>
            <a:pPr marL="0" indent="0">
              <a:buNone/>
            </a:pPr>
            <a:r>
              <a:rPr lang="en-US" altLang="ja-JP" sz="4600" dirty="0" smtClean="0">
                <a:solidFill>
                  <a:srgbClr val="008000"/>
                </a:solidFill>
              </a:rPr>
              <a:t>	</a:t>
            </a:r>
            <a:r>
              <a:rPr lang="ja-JP" altLang="ja-JP" sz="4600" dirty="0" smtClean="0">
                <a:solidFill>
                  <a:srgbClr val="008000"/>
                </a:solidFill>
              </a:rPr>
              <a:t>方</a:t>
            </a:r>
            <a:r>
              <a:rPr lang="ja-JP" altLang="ja-JP" sz="4600" dirty="0">
                <a:solidFill>
                  <a:srgbClr val="008000"/>
                </a:solidFill>
              </a:rPr>
              <a:t>一新教授（浙江大学人文学院）</a:t>
            </a:r>
          </a:p>
          <a:p>
            <a:pPr marL="0" indent="0">
              <a:buNone/>
            </a:pPr>
            <a:r>
              <a:rPr lang="en-US" altLang="ja-JP" sz="4600" dirty="0"/>
              <a:t>		</a:t>
            </a:r>
            <a:r>
              <a:rPr lang="ja-JP" altLang="ja-JP" sz="4600" dirty="0">
                <a:solidFill>
                  <a:srgbClr val="008000"/>
                </a:solidFill>
              </a:rPr>
              <a:t>《太子須大拏經》校讀札記</a:t>
            </a:r>
          </a:p>
          <a:p>
            <a:pPr marL="0" indent="0">
              <a:buNone/>
            </a:pPr>
            <a:r>
              <a:rPr lang="en-US" altLang="ja-JP" sz="4600" dirty="0" smtClean="0">
                <a:solidFill>
                  <a:srgbClr val="008000"/>
                </a:solidFill>
              </a:rPr>
              <a:t>	</a:t>
            </a:r>
            <a:r>
              <a:rPr lang="ja-JP" altLang="ja-JP" sz="4600" dirty="0" smtClean="0">
                <a:solidFill>
                  <a:srgbClr val="008000"/>
                </a:solidFill>
              </a:rPr>
              <a:t>王云路</a:t>
            </a:r>
            <a:r>
              <a:rPr lang="ja-JP" altLang="ja-JP" sz="4600" dirty="0">
                <a:solidFill>
                  <a:srgbClr val="008000"/>
                </a:solidFill>
              </a:rPr>
              <a:t>教授（浙江大学人文学院）</a:t>
            </a:r>
          </a:p>
          <a:p>
            <a:pPr marL="0" indent="0">
              <a:buNone/>
            </a:pPr>
            <a:r>
              <a:rPr lang="en-US" altLang="ja-JP" sz="4600" dirty="0"/>
              <a:t>		</a:t>
            </a:r>
            <a:r>
              <a:rPr lang="ja-JP" altLang="ja-JP" sz="4600" dirty="0">
                <a:solidFill>
                  <a:srgbClr val="008000"/>
                </a:solidFill>
              </a:rPr>
              <a:t>《騎著一匹》與東北方言札記</a:t>
            </a:r>
          </a:p>
          <a:p>
            <a:pPr marL="0" indent="0">
              <a:buNone/>
            </a:pPr>
            <a:r>
              <a:rPr lang="en-US" altLang="ja-JP" dirty="0"/>
              <a:t> </a:t>
            </a:r>
            <a:endParaRPr lang="ja-JP" altLang="ja-JP" dirty="0"/>
          </a:p>
          <a:p>
            <a:pPr marL="0" indent="0">
              <a:buNone/>
            </a:pPr>
            <a:r>
              <a:rPr lang="en-US" altLang="ja-JP" sz="4500"/>
              <a:t>	</a:t>
            </a:r>
            <a:r>
              <a:rPr lang="en-US" altLang="ja-JP" sz="4500" smtClean="0"/>
              <a:t>	</a:t>
            </a:r>
            <a:r>
              <a:rPr lang="ja-JP" altLang="ja-JP" sz="3800" smtClean="0"/>
              <a:t>司会</a:t>
            </a:r>
            <a:r>
              <a:rPr lang="ja-JP" altLang="ja-JP" sz="3800" dirty="0"/>
              <a:t>：松江崇（人間環境学研究科</a:t>
            </a:r>
            <a:r>
              <a:rPr lang="ja-JP" altLang="ja-JP" sz="3800" dirty="0" smtClean="0"/>
              <a:t>）</a:t>
            </a:r>
            <a:endParaRPr lang="en-US" altLang="ja-JP" sz="3800" dirty="0" smtClean="0"/>
          </a:p>
          <a:p>
            <a:pPr marL="0" indent="0">
              <a:buNone/>
            </a:pPr>
            <a:endParaRPr lang="ja-JP" altLang="ja-JP" sz="3800" dirty="0"/>
          </a:p>
          <a:p>
            <a:pPr marL="0" indent="0" algn="r">
              <a:buNone/>
            </a:pPr>
            <a:r>
              <a:rPr lang="en-US" altLang="ja-JP" dirty="0"/>
              <a:t> </a:t>
            </a:r>
            <a:r>
              <a:rPr lang="ja-JP" altLang="ja-JP" dirty="0" smtClean="0"/>
              <a:t>連絡先</a:t>
            </a:r>
            <a:r>
              <a:rPr lang="ja-JP" altLang="ja-JP" dirty="0"/>
              <a:t>：中文研究室　木津祐子（内線</a:t>
            </a:r>
            <a:r>
              <a:rPr lang="en-US" altLang="ja-JP" dirty="0"/>
              <a:t>2449</a:t>
            </a:r>
            <a:r>
              <a:rPr lang="ja-JP" altLang="ja-JP" dirty="0"/>
              <a:t>）</a:t>
            </a:r>
          </a:p>
          <a:p>
            <a:pPr marL="0" indent="0">
              <a:buNone/>
            </a:pPr>
            <a:endParaRPr lang="ja-JP" altLang="ja-JP" dirty="0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ja-JP" dirty="0" smtClean="0"/>
              <a:t>講演会のお知らせ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74559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ウェーブ.thmx</Template>
  <TotalTime>11</TotalTime>
  <Words>3</Words>
  <Application>Microsoft Macintosh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ウェーブ</vt:lpstr>
      <vt:lpstr>講演会のお知らせ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講演会のお知らせ</dc:title>
  <dc:creator>木津 祐子</dc:creator>
  <cp:lastModifiedBy>木津 祐子</cp:lastModifiedBy>
  <cp:revision>2</cp:revision>
  <dcterms:created xsi:type="dcterms:W3CDTF">2017-05-31T23:28:05Z</dcterms:created>
  <dcterms:modified xsi:type="dcterms:W3CDTF">2017-05-31T23:39:37Z</dcterms:modified>
</cp:coreProperties>
</file>